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6" r:id="rId3"/>
    <p:sldId id="267" r:id="rId4"/>
    <p:sldId id="269" r:id="rId5"/>
    <p:sldId id="270" r:id="rId6"/>
    <p:sldId id="272" r:id="rId7"/>
    <p:sldId id="268" r:id="rId8"/>
    <p:sldId id="271" r:id="rId9"/>
    <p:sldId id="258" r:id="rId10"/>
    <p:sldId id="274" r:id="rId11"/>
    <p:sldId id="276" r:id="rId12"/>
    <p:sldId id="275" r:id="rId13"/>
    <p:sldId id="259" r:id="rId14"/>
    <p:sldId id="277" r:id="rId15"/>
    <p:sldId id="261"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6633"/>
    <a:srgbClr val="3AAA35"/>
    <a:srgbClr val="A6C80F"/>
    <a:srgbClr val="273339"/>
    <a:srgbClr val="B8CD03"/>
    <a:srgbClr val="B9CE02"/>
    <a:srgbClr val="FFF900"/>
    <a:srgbClr val="0A8E36"/>
    <a:srgbClr val="C2D53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3" d="100"/>
          <a:sy n="63" d="100"/>
        </p:scale>
        <p:origin x="61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2T23:37:34.432"/>
    </inkml:context>
    <inkml:brush xml:id="br0">
      <inkml:brushProperty name="width" value="0.2" units="cm"/>
      <inkml:brushProperty name="height" value="0.2" units="cm"/>
      <inkml:brushProperty name="color" value="#E71224"/>
    </inkml:brush>
  </inkml:definitions>
  <inkml:trace contextRef="#ctx0" brushRef="#br0">62 1973 2264,'-51'232'1845,"46"-199"-1753,2 0 0,1 1 1,1 0-1,8 66 0,-6-91-62,1 1 0,1-1 0,-1 0 0,2 0 0,-1 0 0,1 0-1,0-1 1,7 11 0,-7-14 6,0 1-1,1-1 0,0 0 1,-1 0-1,1-1 0,1 1 0,-1-1 1,1 0-1,0-1 0,0 1 1,0-1-1,8 3 0,-6-3 74,0-1 0,1 0 0,-1 0-1,1-1 1,-1 0 0,1 0 0,0-1 0,-1 0-1,1-1 1,0 0 0,-1 0 0,1-1-1,-1 0 1,0 0 0,1-1 0,-1 0-1,0 0 1,10-7 0,7-6 287,-1 0 1,-1-2-1,-1-1 1,26-27-1,115-127 544,-101 105-737,184-227 263,-18-14-336,42-112-80,-42 16-32,-100 162-10,-107 195-8,-2 0 0,-1-1 0,12-63 0,-25 92 0,-2 0 0,0 0 0,-1 0 0,-1-1 0,-1 1 0,-4-28 0,3 43 0,0-1-1,0 1 1,-1 0-1,0-1 1,0 1-1,0 0 0,-1 0 1,0 0-1,0 1 1,0-1-1,0 1 1,-1-1-1,-7-6 0,6 7-4,-1 0 0,0 0 0,0 0 0,-1 1 0,1-1 0,-1 1 0,1 1 0,-1 0-1,-11-3 1,-1 2-18,0 1-1,0 1 1,0 0-1,0 2 1,0 0 0,0 1-1,-19 5 1,14-2-14,1 2-1,-1 0 1,1 2 0,-40 20 0,19-3-38,-54 41 0,19-5-68,3 2 1,-110 123-1,96-81 20,-106 159 0,6 64-38,28 19-754,51-90-753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6T17:26:20.862"/>
    </inkml:context>
    <inkml:brush xml:id="br0">
      <inkml:brushProperty name="width" value="0.10583" units="cm"/>
      <inkml:brushProperty name="height" value="0.10583" units="cm"/>
      <inkml:brushProperty name="color" value="#FFC114"/>
      <inkml:brushProperty name="ignorePressure" value="1"/>
    </inkml:brush>
  </inkml:definitions>
  <inkml:trace contextRef="#ctx0" brushRef="#br0">92 64,'-91'-64,"8841"6191,-8743-6122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6T17:26:22.282"/>
    </inkml:context>
    <inkml:brush xml:id="br0">
      <inkml:brushProperty name="width" value="0.10583" units="cm"/>
      <inkml:brushProperty name="height" value="0.10583" units="cm"/>
      <inkml:brushProperty name="color" value="#FFC114"/>
      <inkml:brushProperty name="ignorePressure" value="1"/>
    </inkml:brush>
  </inkml:definitions>
  <inkml:trace contextRef="#ctx0" brushRef="#br0">1 1,'96'67,"150"106,210 146,-453-317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2T23:37:42.836"/>
    </inkml:context>
    <inkml:brush xml:id="br0">
      <inkml:brushProperty name="width" value="0.2" units="cm"/>
      <inkml:brushProperty name="height" value="0.2" units="cm"/>
      <inkml:brushProperty name="color" value="#E71224"/>
    </inkml:brush>
  </inkml:definitions>
  <inkml:trace contextRef="#ctx0" brushRef="#br0">57 1797 2264,'-47'211'1845,"43"-180"-1753,0-1 0,3 1 1,0-1-1,7 62 0,-4-84-62,-1 1 0,2-1 0,-1 1 0,1-1 0,0 0 0,1 0-1,0 0 1,6 8 0,-7-10 6,1-2-1,0 1 0,0 0 1,1-1-1,-1 0 0,1 0 0,0 0 1,0 0-1,1-1 0,-1 0 1,1 0-1,6 2 0,-4-2 74,-1-1 0,1 0 0,0 0-1,0-1 1,-1 0 0,1-1 0,0 0 0,0 0-1,0 0 1,0-1 0,0 0 0,-1-1-1,1 0 1,0 0 0,-1 0 0,1-1-1,-1 0 1,10-6 0,5-6 287,0 0 1,-1-1-1,-1-1 1,24-24-1,105-118 544,-93 97-737,168-206 263,-16-14-336,38-101-80,-38 14-32,-93 147-10,-95 179-8,-2-1 0,-3-1 0,13-57 0,-24 84 0,-1 0 0,0 0 0,-1-1 0,-2 1 0,0-1 0,-3-24 0,2 38 0,0 0-1,0 0 1,0 0-1,-1 0 1,0 1-1,0-1 0,-1 0 1,1 1-1,-1 0 1,0 0-1,0-1 1,0 2-1,-7-7 0,5 6-4,0 0 0,-1 0 0,1 1 0,-1 0 0,0 0 0,0 0 0,0 1 0,0 0-1,-10-3 1,-2 3-18,1 0-1,0 1 1,-1 0-1,1 2 1,0 0 0,0 1-1,-18 4 1,13-1-14,0 1-1,1 1 1,0 0 0,-36 20 0,16-3-38,-48 37 0,17-5-68,3 3 1,-100 111-1,86-74 20,-95 146 0,5 57-38,25 18-754,47-82-753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4T00:44:19.588"/>
    </inkml:context>
    <inkml:brush xml:id="br0">
      <inkml:brushProperty name="width" value="0.2" units="cm"/>
      <inkml:brushProperty name="height" value="0.2" units="cm"/>
      <inkml:brushProperty name="color" value="#E71224"/>
    </inkml:brush>
  </inkml:definitions>
  <inkml:trace contextRef="#ctx0" brushRef="#br0">110 3478 2264,'-91'408'1845,"84"-348"-1753,-1-2 0,6 2 1,0-2-1,14 121 0,-9-164-62,-1 2 0,4-1 0,-2 1 0,2-1 0,0-1 0,1 1-1,1-1 1,12 16 0,-15-19 6,3-4-1,0 1 0,0 1 1,1-2-1,-1-1 0,2 1 0,-1 0 1,1 0-1,2-3 0,-3 1 1,3 0-1,11 4 0,-7-4 74,-3-3 0,3 1 0,-1 0-1,1-2 1,-3 0 0,3-2 0,-1 0 0,1 0-1,-1 0 1,1-2 0,-1 0 0,-1-2-1,1 0 1,1 1 0,-3-1 0,3-2-1,-3 0 1,20-11 0,10-12 287,-1 0 1,-1-2-1,-2-2 1,46-47-1,203-227 544,-179 187-737,324-399 263,-30-27-336,73-195-80,-74 27-32,-179 284-10,-184 347-8,-5-2 0,-5-2 0,26-111 0,-48 163 0,-1 0 0,0 1 0,-2-3 0,-4 2 0,0-2 0,-6-46 0,4 73 0,0 1-1,0-1 1,0 0-1,-2 1 1,1 1-1,-1-2 0,-2 1 1,2 1-1,-2 0 1,0 0-1,1-1 1,-1 3-1,-14-14 0,11 13-4,-1-1 0,-2 0 0,3 2 0,-3 1 0,1-1 0,-1 0 0,0 2 0,1 0-1,-20-5 1,-4 5-18,2 0-1,0 2 1,-2 0-1,2 4 1,0 0 0,1 2-1,-36 7 1,25-1-14,1 2-1,1 1 1,0 1 0,-69 38 0,31-6-38,-94 73 0,34-11-68,6 6 1,-195 215-1,168-143 20,-185 282 0,11 111-38,47 34-754,92-158-753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4T00:45:45.719"/>
    </inkml:context>
    <inkml:brush xml:id="br0">
      <inkml:brushProperty name="width" value="0.2" units="cm"/>
      <inkml:brushProperty name="height" value="0.2" units="cm"/>
      <inkml:brushProperty name="color" value="#E71224"/>
    </inkml:brush>
  </inkml:definitions>
  <inkml:trace contextRef="#ctx0" brushRef="#br0">97 3045 2264,'-80'357'1845,"73"-304"-1753,0-3 0,6 3 1,-1-2-1,12 105 0,-6-143-62,-3 2 0,4-1 0,-1 1 0,1-1 0,0-1 0,2 1-1,-1-1 1,11 15 0,-12-18 6,2-3-1,0 1 0,0 0 1,1-1-1,-1 0 0,2 0 0,-1 0 1,0-1-1,3-1 0,-3 1 1,2-1-1,11 3 0,-8-3 74,-1-1 0,2-1 0,-1 0-1,1-1 1,-2 0 0,1-2 0,1 0 0,-1 0-1,1 0 1,-1-2 0,1 0 0,-2-1-1,1 0 1,1-1 0,-2 1 0,1-2-1,-1 0 1,17-11 0,8-9 287,0 0 1,-1-3-1,-2 0 1,40-42-1,179-199 544,-158 164-737,284-349 263,-26-24-336,64-171-80,-65 24-32,-157 249-10,-161 303-8,-4-2 0,-4-1 0,21-97 0,-40 143 0,-2-1 0,0 1 0,-2-2 0,-3 1 0,0-1 0,-5-41 0,4 65 0,-1-1-1,0 1 1,0-1-1,-1 1 1,0 1-1,-1-2 0,-1 1 1,2 1-1,-2 0 1,0 1-1,0-3 1,-1 4-1,-10-12 0,7 10-4,1 1 0,-3-1 0,3 2 0,-2 0 0,0-1 0,-1 1 0,1 2 0,0 0-1,-17-6 1,-3 6-18,1-1-1,0 3 1,-2-1-1,3 4 1,-1-1 0,0 3-1,-30 6 1,21-2-14,1 3-1,2 0 1,-1 1 0,-61 34 0,28-5-38,-82 62 0,29-8-68,5 5 1,-169 188-1,145-125 20,-160 247 0,8 96-38,42 31-754,80-139-753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6T17:28:24.495"/>
    </inkml:context>
    <inkml:brush xml:id="br0">
      <inkml:brushProperty name="width" value="0.10583" units="cm"/>
      <inkml:brushProperty name="height" value="0.10583" units="cm"/>
      <inkml:brushProperty name="color" value="#FFC114"/>
      <inkml:brushProperty name="ignorePressure" value="1"/>
    </inkml:brush>
  </inkml:definitions>
  <inkml:trace contextRef="#ctx0" brushRef="#br0">0 647,'11460'-601,"-11305"593,328-17,-249 12,-235 13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6T17:28:35.309"/>
    </inkml:context>
    <inkml:brush xml:id="br0">
      <inkml:brushProperty name="width" value="0.10583" units="cm"/>
      <inkml:brushProperty name="height" value="0.10583" units="cm"/>
      <inkml:brushProperty name="color" value="#FFC114"/>
      <inkml:brushProperty name="ignorePressure" value="1"/>
    </inkml:brush>
  </inkml:definitions>
  <inkml:trace contextRef="#ctx0" brushRef="#br0">0 1,'34'5,"-3"0,124 20,5279 835,-5428-859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6T17:29:48.420"/>
    </inkml:context>
    <inkml:brush xml:id="br0">
      <inkml:brushProperty name="width" value="0.10583" units="cm"/>
      <inkml:brushProperty name="height" value="0.10583" units="cm"/>
      <inkml:brushProperty name="color" value="#FFC114"/>
      <inkml:brushProperty name="ignorePressure" value="1"/>
    </inkml:brush>
  </inkml:definitions>
  <inkml:trace contextRef="#ctx0" brushRef="#br0">1 1,'7270'5091,"-7267"-5090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6T17:30:23.584"/>
    </inkml:context>
    <inkml:brush xml:id="br0">
      <inkml:brushProperty name="width" value="0.10583" units="cm"/>
      <inkml:brushProperty name="height" value="0.10583" units="cm"/>
      <inkml:brushProperty name="color" value="#FFC114"/>
      <inkml:brushProperty name="ignorePressure" value="1"/>
    </inkml:brush>
  </inkml:definitions>
  <inkml:trace contextRef="#ctx0" brushRef="#br0">0 0,'5593'1292,"4825"1112,-10253-2366,286 66,-452-104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6T17:26:07.794"/>
    </inkml:context>
    <inkml:brush xml:id="br0">
      <inkml:brushProperty name="width" value="0.10583" units="cm"/>
      <inkml:brushProperty name="height" value="0.10583" units="cm"/>
      <inkml:brushProperty name="color" value="#FFC114"/>
      <inkml:brushProperty name="ignorePressure" value="1"/>
    </inkml:brush>
  </inkml:definitions>
  <inkml:trace contextRef="#ctx0" brushRef="#br0">0 0,'36'11,"9824"3003,-9848-3010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43998-C09C-4F81-A1F4-00B543E3A5AE}" type="datetimeFigureOut">
              <a:rPr lang="es-CO" smtClean="0"/>
              <a:t>29/08/2023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889B4-2CD7-48A8-AB49-C7111F52038F}" type="slidenum">
              <a:rPr lang="es-CO" smtClean="0"/>
              <a:t>‹Nº›</a:t>
            </a:fld>
            <a:endParaRPr lang="es-CO"/>
          </a:p>
        </p:txBody>
      </p:sp>
    </p:spTree>
    <p:extLst>
      <p:ext uri="{BB962C8B-B14F-4D97-AF65-F5344CB8AC3E}">
        <p14:creationId xmlns:p14="http://schemas.microsoft.com/office/powerpoint/2010/main" val="2784613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t>9</a:t>
            </a:fld>
            <a:endParaRPr lang="en-US" dirty="0"/>
          </a:p>
        </p:txBody>
      </p:sp>
    </p:spTree>
    <p:extLst>
      <p:ext uri="{BB962C8B-B14F-4D97-AF65-F5344CB8AC3E}">
        <p14:creationId xmlns:p14="http://schemas.microsoft.com/office/powerpoint/2010/main" val="279745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13</a:t>
            </a:fld>
            <a:endParaRPr lang="en-US"/>
          </a:p>
        </p:txBody>
      </p:sp>
    </p:spTree>
    <p:extLst>
      <p:ext uri="{BB962C8B-B14F-4D97-AF65-F5344CB8AC3E}">
        <p14:creationId xmlns:p14="http://schemas.microsoft.com/office/powerpoint/2010/main" val="1924109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20B20066-6A1B-4FE8-8D79-FE716A6AFB44}" type="datetimeFigureOut">
              <a:rPr lang="es-CO" smtClean="0"/>
              <a:t>29/08/2023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47871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0B20066-6A1B-4FE8-8D79-FE716A6AFB44}" type="datetimeFigureOut">
              <a:rPr lang="es-CO" smtClean="0"/>
              <a:t>29/08/2023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190921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0B20066-6A1B-4FE8-8D79-FE716A6AFB44}" type="datetimeFigureOut">
              <a:rPr lang="es-CO" smtClean="0"/>
              <a:t>29/08/2023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2688302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your date here</a:t>
            </a:r>
          </a:p>
        </p:txBody>
      </p:sp>
      <p:sp>
        <p:nvSpPr>
          <p:cNvPr id="5" name="Footer Placeholder 4"/>
          <p:cNvSpPr>
            <a:spLocks noGrp="1"/>
          </p:cNvSpPr>
          <p:nvPr>
            <p:ph type="ftr" sz="quarter" idx="11"/>
          </p:nvPr>
        </p:nvSpPr>
        <p:spPr/>
        <p:txBody>
          <a:bodyPr/>
          <a:lstStyle/>
          <a:p>
            <a:r>
              <a:rPr lang="en-US"/>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t>‹Nº›</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523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5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0B20066-6A1B-4FE8-8D79-FE716A6AFB44}" type="datetimeFigureOut">
              <a:rPr lang="es-CO" smtClean="0"/>
              <a:t>29/08/2023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102656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0B20066-6A1B-4FE8-8D79-FE716A6AFB44}" type="datetimeFigureOut">
              <a:rPr lang="es-CO" smtClean="0"/>
              <a:t>29/08/2023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264043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20B20066-6A1B-4FE8-8D79-FE716A6AFB44}" type="datetimeFigureOut">
              <a:rPr lang="es-CO" smtClean="0"/>
              <a:t>29/08/2023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123177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20B20066-6A1B-4FE8-8D79-FE716A6AFB44}" type="datetimeFigureOut">
              <a:rPr lang="es-CO" smtClean="0"/>
              <a:t>29/08/2023</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220982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20B20066-6A1B-4FE8-8D79-FE716A6AFB44}" type="datetimeFigureOut">
              <a:rPr lang="es-CO" smtClean="0"/>
              <a:t>29/08/2023</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242262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0B20066-6A1B-4FE8-8D79-FE716A6AFB44}" type="datetimeFigureOut">
              <a:rPr lang="es-CO" smtClean="0"/>
              <a:t>29/08/2023</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428547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0B20066-6A1B-4FE8-8D79-FE716A6AFB44}" type="datetimeFigureOut">
              <a:rPr lang="es-CO" smtClean="0"/>
              <a:t>29/08/2023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238379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0B20066-6A1B-4FE8-8D79-FE716A6AFB44}" type="datetimeFigureOut">
              <a:rPr lang="es-CO" smtClean="0"/>
              <a:t>29/08/2023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067FF6A-A17F-404E-B3CD-4FFA4D289D12}" type="slidenum">
              <a:rPr lang="es-CO" smtClean="0"/>
              <a:t>‹Nº›</a:t>
            </a:fld>
            <a:endParaRPr lang="es-CO"/>
          </a:p>
        </p:txBody>
      </p:sp>
    </p:spTree>
    <p:extLst>
      <p:ext uri="{BB962C8B-B14F-4D97-AF65-F5344CB8AC3E}">
        <p14:creationId xmlns:p14="http://schemas.microsoft.com/office/powerpoint/2010/main" val="201921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20066-6A1B-4FE8-8D79-FE716A6AFB44}" type="datetimeFigureOut">
              <a:rPr lang="es-CO" smtClean="0"/>
              <a:t>29/08/2023</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7FF6A-A17F-404E-B3CD-4FFA4D289D12}" type="slidenum">
              <a:rPr lang="es-CO" smtClean="0"/>
              <a:t>‹Nº›</a:t>
            </a:fld>
            <a:endParaRPr lang="es-CO"/>
          </a:p>
        </p:txBody>
      </p:sp>
    </p:spTree>
    <p:extLst>
      <p:ext uri="{BB962C8B-B14F-4D97-AF65-F5344CB8AC3E}">
        <p14:creationId xmlns:p14="http://schemas.microsoft.com/office/powerpoint/2010/main" val="2514624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customXml" Target="../ink/ink9.xml"/><Relationship Id="rId18" Type="http://schemas.openxmlformats.org/officeDocument/2006/relationships/image" Target="../media/image510.png"/><Relationship Id="rId3" Type="http://schemas.openxmlformats.org/officeDocument/2006/relationships/customXml" Target="../ink/ink5.xml"/><Relationship Id="rId7" Type="http://schemas.openxmlformats.org/officeDocument/2006/relationships/customXml" Target="../ink/ink7.xml"/><Relationship Id="rId12" Type="http://schemas.openxmlformats.org/officeDocument/2006/relationships/image" Target="../media/image53.png"/><Relationship Id="rId17" Type="http://schemas.openxmlformats.org/officeDocument/2006/relationships/customXml" Target="../ink/ink11.xml"/><Relationship Id="rId2" Type="http://schemas.openxmlformats.org/officeDocument/2006/relationships/image" Target="../media/image48.png"/><Relationship Id="rId16" Type="http://schemas.openxmlformats.org/officeDocument/2006/relationships/image" Target="../media/image500.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customXml" Target="../ink/ink8.xml"/><Relationship Id="rId5" Type="http://schemas.openxmlformats.org/officeDocument/2006/relationships/customXml" Target="../ink/ink6.xml"/><Relationship Id="rId15" Type="http://schemas.openxmlformats.org/officeDocument/2006/relationships/customXml" Target="../ink/ink10.xml"/><Relationship Id="rId10" Type="http://schemas.openxmlformats.org/officeDocument/2006/relationships/image" Target="../media/image49.jpeg"/><Relationship Id="rId4" Type="http://schemas.openxmlformats.org/officeDocument/2006/relationships/image" Target="../media/image49.png"/><Relationship Id="rId9" Type="http://schemas.openxmlformats.org/officeDocument/2006/relationships/image" Target="../media/image10.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2.png"/><Relationship Id="rId5" Type="http://schemas.openxmlformats.org/officeDocument/2006/relationships/image" Target="../media/image50.jp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25.jpeg"/><Relationship Id="rId10" Type="http://schemas.openxmlformats.org/officeDocument/2006/relationships/customXml" Target="../ink/ink2.xml"/><Relationship Id="rId4" Type="http://schemas.openxmlformats.org/officeDocument/2006/relationships/image" Target="../media/image20.jpe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image" Target="../media/image31.png"/><Relationship Id="rId5" Type="http://schemas.openxmlformats.org/officeDocument/2006/relationships/image" Target="../media/image20.jpeg"/><Relationship Id="rId10" Type="http://schemas.openxmlformats.org/officeDocument/2006/relationships/image" Target="../media/image35.png"/><Relationship Id="rId4" Type="http://schemas.openxmlformats.org/officeDocument/2006/relationships/image" Target="../media/image15.jpeg"/><Relationship Id="rId9"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41.jp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6209731"/>
            <a:ext cx="12192000" cy="64826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2857105"/>
          </a:xfrm>
          <a:prstGeom prst="rect">
            <a:avLst/>
          </a:prstGeom>
        </p:spPr>
      </p:pic>
      <p:sp>
        <p:nvSpPr>
          <p:cNvPr id="9" name="Rectángulo 8"/>
          <p:cNvSpPr/>
          <p:nvPr/>
        </p:nvSpPr>
        <p:spPr>
          <a:xfrm>
            <a:off x="0" y="-1"/>
            <a:ext cx="12192000" cy="2857105"/>
          </a:xfrm>
          <a:prstGeom prst="rect">
            <a:avLst/>
          </a:prstGeom>
          <a:solidFill>
            <a:schemeClr val="tx1">
              <a:lumMod val="95000"/>
              <a:lumOff val="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7" name="Conector recto 16"/>
          <p:cNvCxnSpPr/>
          <p:nvPr/>
        </p:nvCxnSpPr>
        <p:spPr>
          <a:xfrm flipV="1">
            <a:off x="9896856" y="4861626"/>
            <a:ext cx="2295144" cy="1"/>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sp>
        <p:nvSpPr>
          <p:cNvPr id="35" name="Subtitle 4"/>
          <p:cNvSpPr>
            <a:spLocks noGrp="1"/>
          </p:cNvSpPr>
          <p:nvPr>
            <p:ph type="subTitle" idx="1"/>
          </p:nvPr>
        </p:nvSpPr>
        <p:spPr>
          <a:xfrm>
            <a:off x="558800" y="2075185"/>
            <a:ext cx="10109200" cy="390176"/>
          </a:xfrm>
        </p:spPr>
        <p:txBody>
          <a:bodyPr>
            <a:normAutofit fontScale="92500" lnSpcReduction="10000"/>
          </a:bodyPr>
          <a:lstStyle/>
          <a:p>
            <a:pPr algn="r"/>
            <a:r>
              <a:rPr lang="es-ES" dirty="0">
                <a:solidFill>
                  <a:srgbClr val="ACB9C1"/>
                </a:solidFill>
                <a:latin typeface="Lato" panose="020F0502020204030203" pitchFamily="34" charset="0"/>
              </a:rPr>
              <a:t>APLICACIÓN DE USO LIBRE</a:t>
            </a:r>
            <a:endParaRPr lang="en-US" dirty="0">
              <a:solidFill>
                <a:srgbClr val="ACB9C1"/>
              </a:solidFill>
              <a:latin typeface="Lato" panose="020F0502020204030203" pitchFamily="34" charset="0"/>
            </a:endParaRPr>
          </a:p>
        </p:txBody>
      </p:sp>
      <p:sp>
        <p:nvSpPr>
          <p:cNvPr id="37" name="CuadroTexto 36"/>
          <p:cNvSpPr txBox="1"/>
          <p:nvPr/>
        </p:nvSpPr>
        <p:spPr>
          <a:xfrm>
            <a:off x="10254774" y="5045912"/>
            <a:ext cx="1463700" cy="261610"/>
          </a:xfrm>
          <a:prstGeom prst="rect">
            <a:avLst/>
          </a:prstGeom>
          <a:noFill/>
        </p:spPr>
        <p:txBody>
          <a:bodyPr wrap="square" rtlCol="0">
            <a:spAutoFit/>
          </a:bodyPr>
          <a:lstStyle/>
          <a:p>
            <a:r>
              <a:rPr lang="es-ES" sz="1100" dirty="0">
                <a:solidFill>
                  <a:schemeClr val="bg1">
                    <a:lumMod val="50000"/>
                  </a:schemeClr>
                </a:solidFill>
                <a:latin typeface="Lato" panose="020F0502020204030203" pitchFamily="34" charset="0"/>
              </a:rPr>
              <a:t>www.recosfa.com</a:t>
            </a:r>
            <a:endParaRPr lang="es-CO" sz="1100" dirty="0">
              <a:solidFill>
                <a:schemeClr val="bg1">
                  <a:lumMod val="50000"/>
                </a:schemeClr>
              </a:solidFill>
              <a:latin typeface="Lato" panose="020F0502020204030203" pitchFamily="34" charset="0"/>
            </a:endParaRPr>
          </a:p>
        </p:txBody>
      </p:sp>
      <p:sp>
        <p:nvSpPr>
          <p:cNvPr id="38" name="CuadroTexto 37"/>
          <p:cNvSpPr txBox="1"/>
          <p:nvPr/>
        </p:nvSpPr>
        <p:spPr>
          <a:xfrm>
            <a:off x="10437148" y="5270534"/>
            <a:ext cx="1463700" cy="261610"/>
          </a:xfrm>
          <a:prstGeom prst="rect">
            <a:avLst/>
          </a:prstGeom>
          <a:noFill/>
        </p:spPr>
        <p:txBody>
          <a:bodyPr wrap="square" rtlCol="0">
            <a:spAutoFit/>
          </a:bodyPr>
          <a:lstStyle/>
          <a:p>
            <a:r>
              <a:rPr lang="es-ES" sz="1100" dirty="0" err="1">
                <a:solidFill>
                  <a:schemeClr val="bg1">
                    <a:lumMod val="50000"/>
                  </a:schemeClr>
                </a:solidFill>
                <a:latin typeface="Lato" panose="020F0502020204030203" pitchFamily="34" charset="0"/>
              </a:rPr>
              <a:t>recosfa_oficial</a:t>
            </a:r>
            <a:endParaRPr lang="es-CO" sz="1100" dirty="0">
              <a:solidFill>
                <a:schemeClr val="bg1">
                  <a:lumMod val="50000"/>
                </a:schemeClr>
              </a:solidFill>
              <a:latin typeface="Lato" panose="020F0502020204030203" pitchFamily="34" charset="0"/>
            </a:endParaRPr>
          </a:p>
        </p:txBody>
      </p:sp>
      <p:sp>
        <p:nvSpPr>
          <p:cNvPr id="39" name="CuadroTexto 38"/>
          <p:cNvSpPr txBox="1"/>
          <p:nvPr/>
        </p:nvSpPr>
        <p:spPr>
          <a:xfrm>
            <a:off x="10437148" y="5491894"/>
            <a:ext cx="1463700" cy="261610"/>
          </a:xfrm>
          <a:prstGeom prst="rect">
            <a:avLst/>
          </a:prstGeom>
          <a:noFill/>
        </p:spPr>
        <p:txBody>
          <a:bodyPr wrap="square" rtlCol="0">
            <a:spAutoFit/>
          </a:bodyPr>
          <a:lstStyle/>
          <a:p>
            <a:r>
              <a:rPr lang="es-ES" sz="1100" dirty="0" err="1">
                <a:solidFill>
                  <a:schemeClr val="bg1">
                    <a:lumMod val="50000"/>
                  </a:schemeClr>
                </a:solidFill>
                <a:latin typeface="Lato" panose="020F0502020204030203" pitchFamily="34" charset="0"/>
              </a:rPr>
              <a:t>recosfa</a:t>
            </a:r>
            <a:endParaRPr lang="es-CO" sz="1100" dirty="0">
              <a:solidFill>
                <a:schemeClr val="bg1">
                  <a:lumMod val="50000"/>
                </a:schemeClr>
              </a:solidFill>
              <a:latin typeface="Lato" panose="020F0502020204030203" pitchFamily="34" charset="0"/>
            </a:endParaRPr>
          </a:p>
        </p:txBody>
      </p:sp>
      <p:sp>
        <p:nvSpPr>
          <p:cNvPr id="36" name="Subtitle 4"/>
          <p:cNvSpPr txBox="1">
            <a:spLocks/>
          </p:cNvSpPr>
          <p:nvPr/>
        </p:nvSpPr>
        <p:spPr>
          <a:xfrm>
            <a:off x="1221214" y="5516309"/>
            <a:ext cx="5350474" cy="39017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i="1" dirty="0">
                <a:solidFill>
                  <a:schemeClr val="accent6">
                    <a:lumMod val="75000"/>
                  </a:schemeClr>
                </a:solidFill>
                <a:latin typeface="Lato" panose="020F0502020204030203" pitchFamily="34" charset="0"/>
              </a:rPr>
              <a:t>Juntos por el cuidado de la biodiversidad</a:t>
            </a:r>
            <a:endParaRPr lang="en-US" i="1" dirty="0">
              <a:solidFill>
                <a:schemeClr val="accent6">
                  <a:lumMod val="75000"/>
                </a:schemeClr>
              </a:solidFill>
              <a:latin typeface="Lato" panose="020F0502020204030203" pitchFamily="34" charset="0"/>
            </a:endParaRPr>
          </a:p>
        </p:txBody>
      </p:sp>
      <p:pic>
        <p:nvPicPr>
          <p:cNvPr id="18" name="Picture Placeholder 18"/>
          <p:cNvPicPr>
            <a:picLocks noChangeAspect="1"/>
          </p:cNvPicPr>
          <p:nvPr/>
        </p:nvPicPr>
        <p:blipFill>
          <a:blip r:embed="rId3">
            <a:extLst>
              <a:ext uri="{28A0092B-C50C-407E-A947-70E740481C1C}">
                <a14:useLocalDpi xmlns:a14="http://schemas.microsoft.com/office/drawing/2010/main" val="0"/>
              </a:ext>
            </a:extLst>
          </a:blip>
          <a:srcRect/>
          <a:stretch/>
        </p:blipFill>
        <p:spPr>
          <a:xfrm>
            <a:off x="9896856" y="3091408"/>
            <a:ext cx="2295144" cy="1770218"/>
          </a:xfrm>
          <a:prstGeom prst="rect">
            <a:avLst/>
          </a:prstGeom>
        </p:spPr>
      </p:pic>
      <p:sp>
        <p:nvSpPr>
          <p:cNvPr id="40" name="CuadroTexto 39"/>
          <p:cNvSpPr txBox="1"/>
          <p:nvPr/>
        </p:nvSpPr>
        <p:spPr>
          <a:xfrm>
            <a:off x="10437148" y="5740133"/>
            <a:ext cx="1463700" cy="261610"/>
          </a:xfrm>
          <a:prstGeom prst="rect">
            <a:avLst/>
          </a:prstGeom>
          <a:noFill/>
        </p:spPr>
        <p:txBody>
          <a:bodyPr wrap="square" rtlCol="0">
            <a:spAutoFit/>
          </a:bodyPr>
          <a:lstStyle/>
          <a:p>
            <a:r>
              <a:rPr lang="es-ES" sz="1100" dirty="0" err="1">
                <a:solidFill>
                  <a:schemeClr val="bg1">
                    <a:lumMod val="50000"/>
                  </a:schemeClr>
                </a:solidFill>
                <a:latin typeface="Lato" panose="020F0502020204030203" pitchFamily="34" charset="0"/>
              </a:rPr>
              <a:t>recosfa</a:t>
            </a:r>
            <a:endParaRPr lang="es-CO" sz="1100" dirty="0">
              <a:solidFill>
                <a:schemeClr val="bg1">
                  <a:lumMod val="50000"/>
                </a:schemeClr>
              </a:solidFill>
              <a:latin typeface="Lato" panose="020F0502020204030203" pitchFamily="34" charset="0"/>
            </a:endParaRPr>
          </a:p>
        </p:txBody>
      </p:sp>
      <p:pic>
        <p:nvPicPr>
          <p:cNvPr id="1026" name="Picture 2" descr="Imágenes de Instagram - Descarga gratuita en Freepi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0238625" y="5318606"/>
            <a:ext cx="198523" cy="1985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ágenes de Facebook - Descarga gratuita en Freepi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1579" y="5553845"/>
            <a:ext cx="190449" cy="1904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Página 2 | Logo Twitter Png - Vectores y PSD gratuitos para descarg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34449" y="5790220"/>
            <a:ext cx="208765" cy="208765"/>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upo 45">
            <a:extLst>
              <a:ext uri="{FF2B5EF4-FFF2-40B4-BE49-F238E27FC236}">
                <a16:creationId xmlns:a16="http://schemas.microsoft.com/office/drawing/2014/main" id="{BC1083C6-E738-64A8-1126-5D7CE30DA1D1}"/>
              </a:ext>
            </a:extLst>
          </p:cNvPr>
          <p:cNvGrpSpPr/>
          <p:nvPr/>
        </p:nvGrpSpPr>
        <p:grpSpPr>
          <a:xfrm>
            <a:off x="0" y="-4808"/>
            <a:ext cx="12217400" cy="6781599"/>
            <a:chOff x="0" y="-4808"/>
            <a:chExt cx="12217400" cy="6781599"/>
          </a:xfrm>
        </p:grpSpPr>
        <p:cxnSp>
          <p:nvCxnSpPr>
            <p:cNvPr id="48" name="Conector recto 47">
              <a:extLst>
                <a:ext uri="{FF2B5EF4-FFF2-40B4-BE49-F238E27FC236}">
                  <a16:creationId xmlns:a16="http://schemas.microsoft.com/office/drawing/2014/main" id="{27EEB60D-C715-428D-E041-D29288DBC8D1}"/>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Conector recto 48">
              <a:extLst>
                <a:ext uri="{FF2B5EF4-FFF2-40B4-BE49-F238E27FC236}">
                  <a16:creationId xmlns:a16="http://schemas.microsoft.com/office/drawing/2014/main" id="{C65E5D0A-2100-C1C1-A2BF-E955550E2B25}"/>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Conector recto 49">
              <a:extLst>
                <a:ext uri="{FF2B5EF4-FFF2-40B4-BE49-F238E27FC236}">
                  <a16:creationId xmlns:a16="http://schemas.microsoft.com/office/drawing/2014/main" id="{0EC93D42-6843-8574-72A6-21F4188D9C1E}"/>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Conector recto 50">
              <a:extLst>
                <a:ext uri="{FF2B5EF4-FFF2-40B4-BE49-F238E27FC236}">
                  <a16:creationId xmlns:a16="http://schemas.microsoft.com/office/drawing/2014/main" id="{B1011DAC-583D-E988-1E65-6F9F76BB80C2}"/>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Conector recto 51">
              <a:extLst>
                <a:ext uri="{FF2B5EF4-FFF2-40B4-BE49-F238E27FC236}">
                  <a16:creationId xmlns:a16="http://schemas.microsoft.com/office/drawing/2014/main" id="{83268782-5515-60EE-91BC-3870D996BF48}"/>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Conector recto 52">
              <a:extLst>
                <a:ext uri="{FF2B5EF4-FFF2-40B4-BE49-F238E27FC236}">
                  <a16:creationId xmlns:a16="http://schemas.microsoft.com/office/drawing/2014/main" id="{E5C59BD3-9FF2-8C66-1872-651CEA45C1F6}"/>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Conector recto 53">
              <a:extLst>
                <a:ext uri="{FF2B5EF4-FFF2-40B4-BE49-F238E27FC236}">
                  <a16:creationId xmlns:a16="http://schemas.microsoft.com/office/drawing/2014/main" id="{2628BF55-F0CF-7203-97CA-D31930F2CCB8}"/>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Conector recto 54">
              <a:extLst>
                <a:ext uri="{FF2B5EF4-FFF2-40B4-BE49-F238E27FC236}">
                  <a16:creationId xmlns:a16="http://schemas.microsoft.com/office/drawing/2014/main" id="{8C47486E-F973-45A1-207F-DFFB5008A212}"/>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Conector recto 55">
              <a:extLst>
                <a:ext uri="{FF2B5EF4-FFF2-40B4-BE49-F238E27FC236}">
                  <a16:creationId xmlns:a16="http://schemas.microsoft.com/office/drawing/2014/main" id="{738EBDE8-B67A-A9AB-769D-81FB70920880}"/>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Conector recto 56">
              <a:extLst>
                <a:ext uri="{FF2B5EF4-FFF2-40B4-BE49-F238E27FC236}">
                  <a16:creationId xmlns:a16="http://schemas.microsoft.com/office/drawing/2014/main" id="{B3554E90-61EF-4077-B158-011D8699F215}"/>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Conector recto 57">
              <a:extLst>
                <a:ext uri="{FF2B5EF4-FFF2-40B4-BE49-F238E27FC236}">
                  <a16:creationId xmlns:a16="http://schemas.microsoft.com/office/drawing/2014/main" id="{E8F4C96D-FFC8-A144-A282-6D0196C0B6B0}"/>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Conector recto 58">
              <a:extLst>
                <a:ext uri="{FF2B5EF4-FFF2-40B4-BE49-F238E27FC236}">
                  <a16:creationId xmlns:a16="http://schemas.microsoft.com/office/drawing/2014/main" id="{65254515-187C-F6E6-3A5C-CA39ABA5174C}"/>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Conector recto 59">
              <a:extLst>
                <a:ext uri="{FF2B5EF4-FFF2-40B4-BE49-F238E27FC236}">
                  <a16:creationId xmlns:a16="http://schemas.microsoft.com/office/drawing/2014/main" id="{F415AE24-9D8E-284C-04BA-E3D1A9D27282}"/>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Conector recto 60">
              <a:extLst>
                <a:ext uri="{FF2B5EF4-FFF2-40B4-BE49-F238E27FC236}">
                  <a16:creationId xmlns:a16="http://schemas.microsoft.com/office/drawing/2014/main" id="{CE1AB050-8EF0-4072-C336-70C187CDF46F}"/>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Conector recto 61">
              <a:extLst>
                <a:ext uri="{FF2B5EF4-FFF2-40B4-BE49-F238E27FC236}">
                  <a16:creationId xmlns:a16="http://schemas.microsoft.com/office/drawing/2014/main" id="{03FB69B7-D437-38B1-2A99-748025341B0C}"/>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3" name="Conector recto 62">
              <a:extLst>
                <a:ext uri="{FF2B5EF4-FFF2-40B4-BE49-F238E27FC236}">
                  <a16:creationId xmlns:a16="http://schemas.microsoft.com/office/drawing/2014/main" id="{59594630-A035-AD01-063D-76E1FD5AB92B}"/>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4" name="Conector recto 1023">
              <a:extLst>
                <a:ext uri="{FF2B5EF4-FFF2-40B4-BE49-F238E27FC236}">
                  <a16:creationId xmlns:a16="http://schemas.microsoft.com/office/drawing/2014/main" id="{378C8E78-6969-6370-5F0D-5521B1964D8E}"/>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5" name="Conector recto 1024">
              <a:extLst>
                <a:ext uri="{FF2B5EF4-FFF2-40B4-BE49-F238E27FC236}">
                  <a16:creationId xmlns:a16="http://schemas.microsoft.com/office/drawing/2014/main" id="{BB180A29-FD76-24EF-6C28-5547B8099C4D}"/>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7" name="Conector recto 1026">
              <a:extLst>
                <a:ext uri="{FF2B5EF4-FFF2-40B4-BE49-F238E27FC236}">
                  <a16:creationId xmlns:a16="http://schemas.microsoft.com/office/drawing/2014/main" id="{9592B467-1ED3-2610-7EA5-14846377D989}"/>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8" name="Conector recto 1027">
              <a:extLst>
                <a:ext uri="{FF2B5EF4-FFF2-40B4-BE49-F238E27FC236}">
                  <a16:creationId xmlns:a16="http://schemas.microsoft.com/office/drawing/2014/main" id="{D774945F-DF54-37BC-74B2-E826520D7815}"/>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4" name="Título 5">
            <a:extLst>
              <a:ext uri="{FF2B5EF4-FFF2-40B4-BE49-F238E27FC236}">
                <a16:creationId xmlns:a16="http://schemas.microsoft.com/office/drawing/2014/main" id="{A7E2B48C-7A58-4819-AB9F-5B2036392934}"/>
              </a:ext>
            </a:extLst>
          </p:cNvPr>
          <p:cNvSpPr>
            <a:spLocks noGrp="1"/>
          </p:cNvSpPr>
          <p:nvPr>
            <p:ph type="ctrTitle"/>
          </p:nvPr>
        </p:nvSpPr>
        <p:spPr>
          <a:xfrm>
            <a:off x="1429966" y="515518"/>
            <a:ext cx="9332068" cy="1561058"/>
          </a:xfrm>
        </p:spPr>
        <p:txBody>
          <a:bodyPr>
            <a:noAutofit/>
          </a:bodyPr>
          <a:lstStyle/>
          <a:p>
            <a:pPr algn="r"/>
            <a:r>
              <a:rPr lang="es-CO" sz="3600" dirty="0">
                <a:solidFill>
                  <a:schemeClr val="bg1"/>
                </a:solidFill>
                <a:latin typeface="Lato" panose="020F0502020204030203" pitchFamily="34" charset="0"/>
              </a:rPr>
              <a:t>MANEJO DE APLICACIÓN RECOSFA PARA TOMA DE DATOS DE FAUNA ATROPELLADA Y </a:t>
            </a:r>
            <a:r>
              <a:rPr lang="es-CO" sz="3600">
                <a:solidFill>
                  <a:schemeClr val="bg1"/>
                </a:solidFill>
                <a:latin typeface="Lato" panose="020F0502020204030203" pitchFamily="34" charset="0"/>
              </a:rPr>
              <a:t>OTROS IMPACTOS</a:t>
            </a:r>
            <a:endParaRPr lang="es-CO" sz="3600" dirty="0">
              <a:solidFill>
                <a:schemeClr val="bg1"/>
              </a:solidFill>
              <a:latin typeface="Lato" panose="020F0502020204030203" pitchFamily="34" charset="0"/>
            </a:endParaRPr>
          </a:p>
        </p:txBody>
      </p:sp>
      <p:grpSp>
        <p:nvGrpSpPr>
          <p:cNvPr id="1066" name="Grupo 1065">
            <a:extLst>
              <a:ext uri="{FF2B5EF4-FFF2-40B4-BE49-F238E27FC236}">
                <a16:creationId xmlns:a16="http://schemas.microsoft.com/office/drawing/2014/main" id="{1A38433E-0C57-FDCF-5943-F22CF7E7DF77}"/>
              </a:ext>
            </a:extLst>
          </p:cNvPr>
          <p:cNvGrpSpPr/>
          <p:nvPr/>
        </p:nvGrpSpPr>
        <p:grpSpPr>
          <a:xfrm>
            <a:off x="-1754" y="3304922"/>
            <a:ext cx="2444183" cy="1556704"/>
            <a:chOff x="-1754" y="3304922"/>
            <a:chExt cx="2444183" cy="1556704"/>
          </a:xfrm>
        </p:grpSpPr>
        <p:cxnSp>
          <p:nvCxnSpPr>
            <p:cNvPr id="8" name="Conector recto 7"/>
            <p:cNvCxnSpPr/>
            <p:nvPr/>
          </p:nvCxnSpPr>
          <p:spPr>
            <a:xfrm>
              <a:off x="0" y="4861626"/>
              <a:ext cx="2442429"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pic>
          <p:nvPicPr>
            <p:cNvPr id="21" name="Imagen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4" y="3304922"/>
              <a:ext cx="2442429" cy="1548943"/>
            </a:xfrm>
            <a:prstGeom prst="rect">
              <a:avLst/>
            </a:prstGeom>
          </p:spPr>
        </p:pic>
      </p:grpSp>
      <p:grpSp>
        <p:nvGrpSpPr>
          <p:cNvPr id="1067" name="Grupo 1066">
            <a:extLst>
              <a:ext uri="{FF2B5EF4-FFF2-40B4-BE49-F238E27FC236}">
                <a16:creationId xmlns:a16="http://schemas.microsoft.com/office/drawing/2014/main" id="{6CCC5199-0613-CF89-2595-737E25B42CCE}"/>
              </a:ext>
            </a:extLst>
          </p:cNvPr>
          <p:cNvGrpSpPr/>
          <p:nvPr/>
        </p:nvGrpSpPr>
        <p:grpSpPr>
          <a:xfrm>
            <a:off x="2553536" y="3115024"/>
            <a:ext cx="2311950" cy="1749672"/>
            <a:chOff x="2553536" y="3115024"/>
            <a:chExt cx="2311950" cy="1749672"/>
          </a:xfrm>
        </p:grpSpPr>
        <p:cxnSp>
          <p:nvCxnSpPr>
            <p:cNvPr id="23" name="Conector recto 22"/>
            <p:cNvCxnSpPr/>
            <p:nvPr/>
          </p:nvCxnSpPr>
          <p:spPr>
            <a:xfrm>
              <a:off x="2553536" y="4864696"/>
              <a:ext cx="2311950" cy="0"/>
            </a:xfrm>
            <a:prstGeom prst="line">
              <a:avLst/>
            </a:prstGeom>
            <a:ln w="76200">
              <a:solidFill>
                <a:srgbClr val="027134"/>
              </a:solidFill>
            </a:ln>
          </p:spPr>
          <p:style>
            <a:lnRef idx="1">
              <a:schemeClr val="accent1"/>
            </a:lnRef>
            <a:fillRef idx="0">
              <a:schemeClr val="accent1"/>
            </a:fillRef>
            <a:effectRef idx="0">
              <a:schemeClr val="accent1"/>
            </a:effectRef>
            <a:fontRef idx="minor">
              <a:schemeClr val="tx1"/>
            </a:fontRef>
          </p:style>
        </p:cxnSp>
        <p:pic>
          <p:nvPicPr>
            <p:cNvPr id="20" name="Imagen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536" y="3115024"/>
              <a:ext cx="2311950" cy="1746602"/>
            </a:xfrm>
            <a:prstGeom prst="rect">
              <a:avLst/>
            </a:prstGeom>
          </p:spPr>
        </p:pic>
      </p:grpSp>
      <p:cxnSp>
        <p:nvCxnSpPr>
          <p:cNvPr id="16" name="Conector recto 15"/>
          <p:cNvCxnSpPr/>
          <p:nvPr/>
        </p:nvCxnSpPr>
        <p:spPr>
          <a:xfrm>
            <a:off x="7348103" y="4861626"/>
            <a:ext cx="2444221"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8103" y="3091409"/>
            <a:ext cx="2444221" cy="1770217"/>
          </a:xfrm>
          <a:prstGeom prst="rect">
            <a:avLst/>
          </a:prstGeom>
        </p:spPr>
      </p:pic>
      <p:cxnSp>
        <p:nvCxnSpPr>
          <p:cNvPr id="1069" name="Conector recto 1068">
            <a:extLst>
              <a:ext uri="{FF2B5EF4-FFF2-40B4-BE49-F238E27FC236}">
                <a16:creationId xmlns:a16="http://schemas.microsoft.com/office/drawing/2014/main" id="{32FF6711-91EC-663F-FCBB-BCF6BEDF5629}"/>
              </a:ext>
            </a:extLst>
          </p:cNvPr>
          <p:cNvCxnSpPr/>
          <p:nvPr/>
        </p:nvCxnSpPr>
        <p:spPr>
          <a:xfrm flipV="1">
            <a:off x="9896856" y="4859501"/>
            <a:ext cx="2295144" cy="1"/>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pic>
        <p:nvPicPr>
          <p:cNvPr id="1070" name="Picture Placeholder 18">
            <a:extLst>
              <a:ext uri="{FF2B5EF4-FFF2-40B4-BE49-F238E27FC236}">
                <a16:creationId xmlns:a16="http://schemas.microsoft.com/office/drawing/2014/main" id="{5333A712-2033-D3B4-E554-18E1B9739A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6856" y="3089283"/>
            <a:ext cx="2295144" cy="1770218"/>
          </a:xfrm>
          <a:prstGeom prst="rect">
            <a:avLst/>
          </a:prstGeom>
        </p:spPr>
      </p:pic>
      <p:grpSp>
        <p:nvGrpSpPr>
          <p:cNvPr id="1068" name="Grupo 1067">
            <a:extLst>
              <a:ext uri="{FF2B5EF4-FFF2-40B4-BE49-F238E27FC236}">
                <a16:creationId xmlns:a16="http://schemas.microsoft.com/office/drawing/2014/main" id="{FDBF6EA2-48F7-69D0-2093-4B5BB80455CB}"/>
              </a:ext>
            </a:extLst>
          </p:cNvPr>
          <p:cNvGrpSpPr/>
          <p:nvPr/>
        </p:nvGrpSpPr>
        <p:grpSpPr>
          <a:xfrm>
            <a:off x="4948428" y="3091408"/>
            <a:ext cx="2295144" cy="1770218"/>
            <a:chOff x="4948428" y="3091408"/>
            <a:chExt cx="2295144" cy="1770218"/>
          </a:xfrm>
        </p:grpSpPr>
        <p:cxnSp>
          <p:nvCxnSpPr>
            <p:cNvPr id="15" name="Conector recto 14"/>
            <p:cNvCxnSpPr/>
            <p:nvPr/>
          </p:nvCxnSpPr>
          <p:spPr>
            <a:xfrm>
              <a:off x="4948428" y="4861626"/>
              <a:ext cx="229514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pic>
          <p:nvPicPr>
            <p:cNvPr id="11" name="Picture Placeholder 16"/>
            <p:cNvPicPr>
              <a:picLocks noChangeAspect="1"/>
            </p:cNvPicPr>
            <p:nvPr/>
          </p:nvPicPr>
          <p:blipFill>
            <a:blip r:embed="rId10">
              <a:extLst>
                <a:ext uri="{28A0092B-C50C-407E-A947-70E740481C1C}">
                  <a14:useLocalDpi xmlns:a14="http://schemas.microsoft.com/office/drawing/2010/main" val="0"/>
                </a:ext>
              </a:extLst>
            </a:blip>
            <a:srcRect/>
            <a:stretch/>
          </p:blipFill>
          <p:spPr>
            <a:xfrm>
              <a:off x="4948428" y="3091408"/>
              <a:ext cx="2295144" cy="1770218"/>
            </a:xfrm>
            <a:prstGeom prst="rect">
              <a:avLst/>
            </a:prstGeom>
          </p:spPr>
        </p:pic>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127" y="5128787"/>
            <a:ext cx="1505210" cy="806714"/>
          </a:xfrm>
          <a:prstGeom prst="rect">
            <a:avLst/>
          </a:prstGeom>
        </p:spPr>
      </p:pic>
      <p:sp>
        <p:nvSpPr>
          <p:cNvPr id="33" name="CuadroTexto 32"/>
          <p:cNvSpPr txBox="1"/>
          <p:nvPr/>
        </p:nvSpPr>
        <p:spPr>
          <a:xfrm>
            <a:off x="4253725" y="6403060"/>
            <a:ext cx="5979694" cy="261610"/>
          </a:xfrm>
          <a:prstGeom prst="rect">
            <a:avLst/>
          </a:prstGeom>
          <a:noFill/>
        </p:spPr>
        <p:txBody>
          <a:bodyPr wrap="square" rtlCol="0">
            <a:spAutoFit/>
          </a:bodyPr>
          <a:lstStyle/>
          <a:p>
            <a:r>
              <a:rPr lang="es-ES" sz="1100" dirty="0">
                <a:solidFill>
                  <a:schemeClr val="bg2"/>
                </a:solidFill>
                <a:latin typeface="Lato" panose="020F0502020204030203" pitchFamily="34" charset="0"/>
              </a:rPr>
              <a:t>Red Colombiana de seguimiento de fauna - RECOSFA</a:t>
            </a:r>
            <a:endParaRPr lang="es-CO" sz="1100" dirty="0">
              <a:solidFill>
                <a:schemeClr val="bg2"/>
              </a:solidFill>
              <a:latin typeface="Lato" panose="020F0502020204030203" pitchFamily="34" charset="0"/>
            </a:endParaRPr>
          </a:p>
        </p:txBody>
      </p:sp>
    </p:spTree>
    <p:extLst>
      <p:ext uri="{BB962C8B-B14F-4D97-AF65-F5344CB8AC3E}">
        <p14:creationId xmlns:p14="http://schemas.microsoft.com/office/powerpoint/2010/main" val="1981144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00894F24-928F-19D5-167C-67188DBBF996}"/>
              </a:ext>
            </a:extLst>
          </p:cNvPr>
          <p:cNvGrpSpPr/>
          <p:nvPr/>
        </p:nvGrpSpPr>
        <p:grpSpPr>
          <a:xfrm>
            <a:off x="0" y="-4808"/>
            <a:ext cx="12217400" cy="6781599"/>
            <a:chOff x="0" y="-4808"/>
            <a:chExt cx="12217400" cy="6781599"/>
          </a:xfrm>
        </p:grpSpPr>
        <p:cxnSp>
          <p:nvCxnSpPr>
            <p:cNvPr id="4" name="Conector recto 3">
              <a:extLst>
                <a:ext uri="{FF2B5EF4-FFF2-40B4-BE49-F238E27FC236}">
                  <a16:creationId xmlns:a16="http://schemas.microsoft.com/office/drawing/2014/main" id="{1F2F7A40-7E6C-F6A9-6E88-F26ACD8FC249}"/>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ector recto 4">
              <a:extLst>
                <a:ext uri="{FF2B5EF4-FFF2-40B4-BE49-F238E27FC236}">
                  <a16:creationId xmlns:a16="http://schemas.microsoft.com/office/drawing/2014/main" id="{98846738-37EE-CA92-5845-B321F89BA871}"/>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B3848D02-C67B-96D8-8398-9684CF40933C}"/>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BEC8351A-3694-6054-803D-3291CE73E0FA}"/>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CF8D4E6-A0FB-EAAC-C450-B3FEABB69037}"/>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CF796541-E67B-F5F1-C065-448889EAEB0F}"/>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75327066-1F2A-A8B2-3196-B9E4E4D2786B}"/>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5B55B0D8-66A5-DEAD-E48E-F0B82786E8F1}"/>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67C389BF-82D4-CC5C-F6B9-1F0817E0549F}"/>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0EE4E58F-9955-3829-E511-284D98432034}"/>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FD325E1F-C3C3-865F-AFBC-36C03A8BA773}"/>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BCA51F2E-88E8-23F8-6E86-5F602E0B20EE}"/>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A07DC370-2F3B-63E9-E78E-796FB9D330CF}"/>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0BAAE2E8-FF42-030B-C950-57C33130DED5}"/>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D59B18E0-FE80-218B-73A4-9A3AD024C930}"/>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10384971-95F8-5952-D553-55E63289E7F7}"/>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37319E67-4B1E-8E68-EC83-B62E3E7CE1FF}"/>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E1E7B37E-B56E-8672-263E-CDE6D3C9C88E}"/>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80CB3F9F-5D33-07F4-CE7D-3D1A19B5F4DB}"/>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B69493A7-AFFB-32E3-F5A0-4C15787720E6}"/>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46" name="Imagen 45">
            <a:extLst>
              <a:ext uri="{FF2B5EF4-FFF2-40B4-BE49-F238E27FC236}">
                <a16:creationId xmlns:a16="http://schemas.microsoft.com/office/drawing/2014/main" id="{C8A94E76-A70D-C896-0C7C-86833E022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 y="3485039"/>
            <a:ext cx="12192000" cy="3325026"/>
          </a:xfrm>
          <a:prstGeom prst="rect">
            <a:avLst/>
          </a:prstGeom>
        </p:spPr>
      </p:pic>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sp>
        <p:nvSpPr>
          <p:cNvPr id="2" name="Rectángulo 1">
            <a:extLst>
              <a:ext uri="{FF2B5EF4-FFF2-40B4-BE49-F238E27FC236}">
                <a16:creationId xmlns:a16="http://schemas.microsoft.com/office/drawing/2014/main" id="{AB7225C2-C200-86B0-9921-5FD93878CEA8}"/>
              </a:ext>
            </a:extLst>
          </p:cNvPr>
          <p:cNvSpPr/>
          <p:nvPr/>
        </p:nvSpPr>
        <p:spPr>
          <a:xfrm>
            <a:off x="879169" y="893286"/>
            <a:ext cx="10366949" cy="123853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esquinas redondeadas 36">
            <a:extLst>
              <a:ext uri="{FF2B5EF4-FFF2-40B4-BE49-F238E27FC236}">
                <a16:creationId xmlns:a16="http://schemas.microsoft.com/office/drawing/2014/main" id="{C0824918-0BC8-25A4-3C0D-46556DCA9D6B}"/>
              </a:ext>
            </a:extLst>
          </p:cNvPr>
          <p:cNvSpPr/>
          <p:nvPr/>
        </p:nvSpPr>
        <p:spPr>
          <a:xfrm>
            <a:off x="4692764" y="2025006"/>
            <a:ext cx="2725104" cy="187015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esquinas redondeadas 37">
            <a:extLst>
              <a:ext uri="{FF2B5EF4-FFF2-40B4-BE49-F238E27FC236}">
                <a16:creationId xmlns:a16="http://schemas.microsoft.com/office/drawing/2014/main" id="{D51712A1-6B65-631D-0A63-C73D410F2D4A}"/>
              </a:ext>
            </a:extLst>
          </p:cNvPr>
          <p:cNvSpPr/>
          <p:nvPr/>
        </p:nvSpPr>
        <p:spPr>
          <a:xfrm>
            <a:off x="8786585" y="2062246"/>
            <a:ext cx="2725104" cy="186911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51" name="Grupo 50">
            <a:extLst>
              <a:ext uri="{FF2B5EF4-FFF2-40B4-BE49-F238E27FC236}">
                <a16:creationId xmlns:a16="http://schemas.microsoft.com/office/drawing/2014/main" id="{95501D22-B331-0723-4D01-2B763925BAB1}"/>
              </a:ext>
            </a:extLst>
          </p:cNvPr>
          <p:cNvGrpSpPr/>
          <p:nvPr/>
        </p:nvGrpSpPr>
        <p:grpSpPr>
          <a:xfrm>
            <a:off x="3683400" y="1821846"/>
            <a:ext cx="3146360" cy="589151"/>
            <a:chOff x="4475165" y="1823069"/>
            <a:chExt cx="3146360" cy="589151"/>
          </a:xfrm>
        </p:grpSpPr>
        <p:pic>
          <p:nvPicPr>
            <p:cNvPr id="41" name="Imagen 40">
              <a:extLst>
                <a:ext uri="{FF2B5EF4-FFF2-40B4-BE49-F238E27FC236}">
                  <a16:creationId xmlns:a16="http://schemas.microsoft.com/office/drawing/2014/main" id="{6BEFED93-7925-2A76-583D-BABE9DF1BE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7" t="73130" r="396" b="17487"/>
            <a:stretch/>
          </p:blipFill>
          <p:spPr>
            <a:xfrm>
              <a:off x="4500832" y="1825635"/>
              <a:ext cx="3118993" cy="586585"/>
            </a:xfrm>
            <a:prstGeom prst="rect">
              <a:avLst/>
            </a:prstGeom>
          </p:spPr>
        </p:pic>
        <p:sp>
          <p:nvSpPr>
            <p:cNvPr id="33" name="Rectángulo: esquinas redondeadas 32">
              <a:extLst>
                <a:ext uri="{FF2B5EF4-FFF2-40B4-BE49-F238E27FC236}">
                  <a16:creationId xmlns:a16="http://schemas.microsoft.com/office/drawing/2014/main" id="{1629AC94-1570-40A3-5631-3D3C1BDD3933}"/>
                </a:ext>
              </a:extLst>
            </p:cNvPr>
            <p:cNvSpPr/>
            <p:nvPr/>
          </p:nvSpPr>
          <p:spPr>
            <a:xfrm>
              <a:off x="4475165" y="1823069"/>
              <a:ext cx="3146360" cy="586585"/>
            </a:xfrm>
            <a:prstGeom prst="roundRect">
              <a:avLst/>
            </a:prstGeom>
            <a:no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52" name="Grupo 51">
            <a:extLst>
              <a:ext uri="{FF2B5EF4-FFF2-40B4-BE49-F238E27FC236}">
                <a16:creationId xmlns:a16="http://schemas.microsoft.com/office/drawing/2014/main" id="{509E8D9C-FFC0-E06D-2B74-3277E9D517E1}"/>
              </a:ext>
            </a:extLst>
          </p:cNvPr>
          <p:cNvGrpSpPr/>
          <p:nvPr/>
        </p:nvGrpSpPr>
        <p:grpSpPr>
          <a:xfrm>
            <a:off x="7687664" y="1805978"/>
            <a:ext cx="3184631" cy="599591"/>
            <a:chOff x="7860975" y="1805969"/>
            <a:chExt cx="3184631" cy="599591"/>
          </a:xfrm>
        </p:grpSpPr>
        <p:pic>
          <p:nvPicPr>
            <p:cNvPr id="39" name="Imagen 38">
              <a:extLst>
                <a:ext uri="{FF2B5EF4-FFF2-40B4-BE49-F238E27FC236}">
                  <a16:creationId xmlns:a16="http://schemas.microsoft.com/office/drawing/2014/main" id="{39AD08F5-C939-1E4A-2A6D-D070F3896751}"/>
                </a:ext>
              </a:extLst>
            </p:cNvPr>
            <p:cNvPicPr>
              <a:picLocks noChangeAspect="1"/>
            </p:cNvPicPr>
            <p:nvPr/>
          </p:nvPicPr>
          <p:blipFill rotWithShape="1">
            <a:blip r:embed="rId5">
              <a:extLst>
                <a:ext uri="{28A0092B-C50C-407E-A947-70E740481C1C}">
                  <a14:useLocalDpi xmlns:a14="http://schemas.microsoft.com/office/drawing/2010/main" val="0"/>
                </a:ext>
              </a:extLst>
            </a:blip>
            <a:srcRect l="1668" t="73629" r="-1668" b="17061"/>
            <a:stretch/>
          </p:blipFill>
          <p:spPr>
            <a:xfrm>
              <a:off x="7899246" y="1805969"/>
              <a:ext cx="3146360" cy="575757"/>
            </a:xfrm>
            <a:prstGeom prst="rect">
              <a:avLst/>
            </a:prstGeom>
          </p:spPr>
        </p:pic>
        <p:sp>
          <p:nvSpPr>
            <p:cNvPr id="34" name="Rectángulo: esquinas redondeadas 33">
              <a:extLst>
                <a:ext uri="{FF2B5EF4-FFF2-40B4-BE49-F238E27FC236}">
                  <a16:creationId xmlns:a16="http://schemas.microsoft.com/office/drawing/2014/main" id="{5407C0B6-8F3C-C2F0-4ADD-A4D5AF95ECC2}"/>
                </a:ext>
              </a:extLst>
            </p:cNvPr>
            <p:cNvSpPr/>
            <p:nvPr/>
          </p:nvSpPr>
          <p:spPr>
            <a:xfrm>
              <a:off x="7860975" y="1818975"/>
              <a:ext cx="3146360" cy="586585"/>
            </a:xfrm>
            <a:prstGeom prst="roundRect">
              <a:avLst/>
            </a:prstGeom>
            <a:no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43" name="Imagen 42">
            <a:extLst>
              <a:ext uri="{FF2B5EF4-FFF2-40B4-BE49-F238E27FC236}">
                <a16:creationId xmlns:a16="http://schemas.microsoft.com/office/drawing/2014/main" id="{83A96E20-9755-1ED7-26E2-158A670087EE}"/>
              </a:ext>
            </a:extLst>
          </p:cNvPr>
          <p:cNvPicPr>
            <a:picLocks noChangeAspect="1"/>
          </p:cNvPicPr>
          <p:nvPr/>
        </p:nvPicPr>
        <p:blipFill>
          <a:blip r:embed="rId6"/>
          <a:stretch>
            <a:fillRect/>
          </a:stretch>
        </p:blipFill>
        <p:spPr>
          <a:xfrm>
            <a:off x="10748105" y="270916"/>
            <a:ext cx="971550" cy="923925"/>
          </a:xfrm>
          <a:prstGeom prst="rect">
            <a:avLst/>
          </a:prstGeom>
          <a:ln>
            <a:solidFill>
              <a:srgbClr val="000000"/>
            </a:solidFill>
          </a:ln>
        </p:spPr>
      </p:pic>
      <p:sp>
        <p:nvSpPr>
          <p:cNvPr id="44" name="CuadroTexto 43">
            <a:extLst>
              <a:ext uri="{FF2B5EF4-FFF2-40B4-BE49-F238E27FC236}">
                <a16:creationId xmlns:a16="http://schemas.microsoft.com/office/drawing/2014/main" id="{2256AA67-430E-5BD7-B7B2-02A8917C3F30}"/>
              </a:ext>
            </a:extLst>
          </p:cNvPr>
          <p:cNvSpPr txBox="1"/>
          <p:nvPr/>
        </p:nvSpPr>
        <p:spPr>
          <a:xfrm>
            <a:off x="2407682" y="208635"/>
            <a:ext cx="7941038" cy="461665"/>
          </a:xfrm>
          <a:prstGeom prst="rect">
            <a:avLst/>
          </a:prstGeom>
          <a:noFill/>
        </p:spPr>
        <p:txBody>
          <a:bodyPr wrap="square" rtlCol="0">
            <a:spAutoFit/>
          </a:bodyPr>
          <a:lstStyle/>
          <a:p>
            <a:r>
              <a:rPr lang="es-CO" sz="2400" b="1" dirty="0">
                <a:solidFill>
                  <a:schemeClr val="bg1"/>
                </a:solidFill>
                <a:latin typeface="Lato" panose="020F0502020204030203" pitchFamily="34" charset="0"/>
              </a:rPr>
              <a:t>Una vez completes la información no olvides “reportar”</a:t>
            </a:r>
          </a:p>
        </p:txBody>
      </p:sp>
      <p:cxnSp>
        <p:nvCxnSpPr>
          <p:cNvPr id="45" name="Conector recto 44">
            <a:extLst>
              <a:ext uri="{FF2B5EF4-FFF2-40B4-BE49-F238E27FC236}">
                <a16:creationId xmlns:a16="http://schemas.microsoft.com/office/drawing/2014/main" id="{F092CFF0-6C0B-A1DC-D255-A8F715BF38A5}"/>
              </a:ext>
            </a:extLst>
          </p:cNvPr>
          <p:cNvCxnSpPr>
            <a:cxnSpLocks/>
          </p:cNvCxnSpPr>
          <p:nvPr/>
        </p:nvCxnSpPr>
        <p:spPr>
          <a:xfrm>
            <a:off x="1784139" y="680850"/>
            <a:ext cx="80539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363FB012-7771-AD40-E530-7C122E4FC579}"/>
              </a:ext>
            </a:extLst>
          </p:cNvPr>
          <p:cNvSpPr txBox="1"/>
          <p:nvPr/>
        </p:nvSpPr>
        <p:spPr>
          <a:xfrm>
            <a:off x="995165" y="1009812"/>
            <a:ext cx="9850084" cy="738664"/>
          </a:xfrm>
          <a:prstGeom prst="rect">
            <a:avLst/>
          </a:prstGeom>
          <a:noFill/>
        </p:spPr>
        <p:txBody>
          <a:bodyPr wrap="square">
            <a:spAutoFit/>
          </a:bodyPr>
          <a:lstStyle/>
          <a:p>
            <a:pPr algn="ctr"/>
            <a:r>
              <a:rPr lang="es-ES" sz="1400" dirty="0">
                <a:latin typeface="Lato" panose="020F0502020204030203" pitchFamily="34" charset="0"/>
              </a:rPr>
              <a:t>No necesitas tener conexión a internet para guardar la información, sin embargo, para ENVIAR el reporte si requieres de internet. El dato es guardado hasta que tengas conexión, para darte cuenta  que fue enviado confirma que aparezca lo siguiente: </a:t>
            </a:r>
            <a:endParaRPr lang="es-CO" sz="1400" dirty="0">
              <a:latin typeface="Lato" panose="020F0502020204030203" pitchFamily="34" charset="0"/>
            </a:endParaRPr>
          </a:p>
        </p:txBody>
      </p:sp>
      <p:grpSp>
        <p:nvGrpSpPr>
          <p:cNvPr id="50" name="Grupo 49">
            <a:extLst>
              <a:ext uri="{FF2B5EF4-FFF2-40B4-BE49-F238E27FC236}">
                <a16:creationId xmlns:a16="http://schemas.microsoft.com/office/drawing/2014/main" id="{52840D0F-6B9D-116B-5323-321A356AEA43}"/>
              </a:ext>
            </a:extLst>
          </p:cNvPr>
          <p:cNvGrpSpPr/>
          <p:nvPr/>
        </p:nvGrpSpPr>
        <p:grpSpPr>
          <a:xfrm>
            <a:off x="718392" y="2045719"/>
            <a:ext cx="2725104" cy="1849445"/>
            <a:chOff x="1218694" y="2106202"/>
            <a:chExt cx="2725104" cy="1849445"/>
          </a:xfrm>
        </p:grpSpPr>
        <p:sp>
          <p:nvSpPr>
            <p:cNvPr id="35" name="Rectángulo: esquinas redondeadas 34">
              <a:extLst>
                <a:ext uri="{FF2B5EF4-FFF2-40B4-BE49-F238E27FC236}">
                  <a16:creationId xmlns:a16="http://schemas.microsoft.com/office/drawing/2014/main" id="{D30057F6-B0AF-EFB1-A857-EB499E24D4F1}"/>
                </a:ext>
              </a:extLst>
            </p:cNvPr>
            <p:cNvSpPr/>
            <p:nvPr/>
          </p:nvSpPr>
          <p:spPr>
            <a:xfrm>
              <a:off x="1218694" y="2106202"/>
              <a:ext cx="2725104" cy="1849445"/>
            </a:xfrm>
            <a:prstGeom prst="round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1" name="CuadroTexto 30">
              <a:extLst>
                <a:ext uri="{FF2B5EF4-FFF2-40B4-BE49-F238E27FC236}">
                  <a16:creationId xmlns:a16="http://schemas.microsoft.com/office/drawing/2014/main" id="{D5774066-D908-6228-C565-FC525A53B581}"/>
                </a:ext>
              </a:extLst>
            </p:cNvPr>
            <p:cNvSpPr txBox="1"/>
            <p:nvPr/>
          </p:nvSpPr>
          <p:spPr>
            <a:xfrm>
              <a:off x="1438274" y="2598326"/>
              <a:ext cx="2333279" cy="1169551"/>
            </a:xfrm>
            <a:prstGeom prst="rect">
              <a:avLst/>
            </a:prstGeom>
            <a:noFill/>
          </p:spPr>
          <p:txBody>
            <a:bodyPr wrap="square">
              <a:spAutoFit/>
            </a:bodyPr>
            <a:lstStyle/>
            <a:p>
              <a:pPr algn="ctr"/>
              <a:r>
                <a:rPr lang="es-ES" sz="1400" dirty="0">
                  <a:solidFill>
                    <a:schemeClr val="bg1"/>
                  </a:solidFill>
                  <a:latin typeface="Lato" panose="020F0502020204030203" pitchFamily="34" charset="0"/>
                </a:rPr>
                <a:t>El mensaje indica que hay datos pendientes por enviar y se inicia la “transmisión” es decir, el envío de datos</a:t>
              </a:r>
              <a:endParaRPr lang="es-CO" sz="1400" dirty="0">
                <a:solidFill>
                  <a:schemeClr val="bg1"/>
                </a:solidFill>
                <a:latin typeface="Lato" panose="020F0502020204030203" pitchFamily="34" charset="0"/>
              </a:endParaRPr>
            </a:p>
          </p:txBody>
        </p:sp>
      </p:grpSp>
      <p:sp>
        <p:nvSpPr>
          <p:cNvPr id="36" name="CuadroTexto 35">
            <a:extLst>
              <a:ext uri="{FF2B5EF4-FFF2-40B4-BE49-F238E27FC236}">
                <a16:creationId xmlns:a16="http://schemas.microsoft.com/office/drawing/2014/main" id="{51A1BD83-9A93-FE53-6E52-E5B583076E17}"/>
              </a:ext>
            </a:extLst>
          </p:cNvPr>
          <p:cNvSpPr txBox="1"/>
          <p:nvPr/>
        </p:nvSpPr>
        <p:spPr>
          <a:xfrm>
            <a:off x="4874400" y="2568390"/>
            <a:ext cx="2333279" cy="738664"/>
          </a:xfrm>
          <a:prstGeom prst="rect">
            <a:avLst/>
          </a:prstGeom>
          <a:noFill/>
        </p:spPr>
        <p:txBody>
          <a:bodyPr wrap="square">
            <a:spAutoFit/>
          </a:bodyPr>
          <a:lstStyle/>
          <a:p>
            <a:pPr algn="ctr"/>
            <a:r>
              <a:rPr lang="es-ES" sz="1400" dirty="0">
                <a:solidFill>
                  <a:schemeClr val="bg1"/>
                </a:solidFill>
                <a:latin typeface="Lato" panose="020F0502020204030203" pitchFamily="34" charset="0"/>
              </a:rPr>
              <a:t>El mensaje indica que de un reporte (1), ninguno (0) se ha enviado</a:t>
            </a:r>
            <a:endParaRPr lang="es-CO" sz="1400" dirty="0">
              <a:solidFill>
                <a:schemeClr val="bg1"/>
              </a:solidFill>
              <a:latin typeface="Lato" panose="020F0502020204030203" pitchFamily="34" charset="0"/>
            </a:endParaRPr>
          </a:p>
        </p:txBody>
      </p:sp>
      <p:sp>
        <p:nvSpPr>
          <p:cNvPr id="42" name="CuadroTexto 41">
            <a:extLst>
              <a:ext uri="{FF2B5EF4-FFF2-40B4-BE49-F238E27FC236}">
                <a16:creationId xmlns:a16="http://schemas.microsoft.com/office/drawing/2014/main" id="{C2C5D6DA-577B-AFB3-0DBF-A1723E52EF9A}"/>
              </a:ext>
            </a:extLst>
          </p:cNvPr>
          <p:cNvSpPr txBox="1"/>
          <p:nvPr/>
        </p:nvSpPr>
        <p:spPr>
          <a:xfrm>
            <a:off x="9031694" y="2610033"/>
            <a:ext cx="2333279" cy="954107"/>
          </a:xfrm>
          <a:prstGeom prst="rect">
            <a:avLst/>
          </a:prstGeom>
          <a:noFill/>
        </p:spPr>
        <p:txBody>
          <a:bodyPr wrap="square">
            <a:spAutoFit/>
          </a:bodyPr>
          <a:lstStyle/>
          <a:p>
            <a:pPr algn="ctr"/>
            <a:r>
              <a:rPr lang="es-ES" sz="1400" dirty="0">
                <a:solidFill>
                  <a:schemeClr val="bg1"/>
                </a:solidFill>
                <a:latin typeface="Lato" panose="020F0502020204030203" pitchFamily="34" charset="0"/>
              </a:rPr>
              <a:t>El mensaje indica que los datos que fueron tomados sin internet fueron enviados correctamente</a:t>
            </a:r>
            <a:endParaRPr lang="es-CO" sz="1400" dirty="0">
              <a:solidFill>
                <a:schemeClr val="bg1"/>
              </a:solidFill>
              <a:latin typeface="Lato" panose="020F0502020204030203" pitchFamily="34" charset="0"/>
            </a:endParaRPr>
          </a:p>
        </p:txBody>
      </p:sp>
      <p:grpSp>
        <p:nvGrpSpPr>
          <p:cNvPr id="48" name="Grupo 47">
            <a:extLst>
              <a:ext uri="{FF2B5EF4-FFF2-40B4-BE49-F238E27FC236}">
                <a16:creationId xmlns:a16="http://schemas.microsoft.com/office/drawing/2014/main" id="{E7FC42FD-415B-AAB4-804F-E9893E0ACC97}"/>
              </a:ext>
            </a:extLst>
          </p:cNvPr>
          <p:cNvGrpSpPr/>
          <p:nvPr/>
        </p:nvGrpSpPr>
        <p:grpSpPr>
          <a:xfrm>
            <a:off x="135605" y="1795167"/>
            <a:ext cx="2742326" cy="593734"/>
            <a:chOff x="1043845" y="1826757"/>
            <a:chExt cx="3146360" cy="593734"/>
          </a:xfrm>
        </p:grpSpPr>
        <p:pic>
          <p:nvPicPr>
            <p:cNvPr id="40" name="Imagen 39">
              <a:extLst>
                <a:ext uri="{FF2B5EF4-FFF2-40B4-BE49-F238E27FC236}">
                  <a16:creationId xmlns:a16="http://schemas.microsoft.com/office/drawing/2014/main" id="{A5C4AD81-C062-87F5-59B2-992FF21BA9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593" b="17761"/>
            <a:stretch/>
          </p:blipFill>
          <p:spPr>
            <a:xfrm>
              <a:off x="1069512" y="1873560"/>
              <a:ext cx="3086908" cy="546931"/>
            </a:xfrm>
            <a:prstGeom prst="rect">
              <a:avLst/>
            </a:prstGeom>
          </p:spPr>
        </p:pic>
        <p:sp>
          <p:nvSpPr>
            <p:cNvPr id="32" name="Rectángulo: esquinas redondeadas 31">
              <a:extLst>
                <a:ext uri="{FF2B5EF4-FFF2-40B4-BE49-F238E27FC236}">
                  <a16:creationId xmlns:a16="http://schemas.microsoft.com/office/drawing/2014/main" id="{CFE5DCF5-D30B-C534-24EE-F62B8AC78E50}"/>
                </a:ext>
              </a:extLst>
            </p:cNvPr>
            <p:cNvSpPr/>
            <p:nvPr/>
          </p:nvSpPr>
          <p:spPr>
            <a:xfrm>
              <a:off x="1043845" y="1826757"/>
              <a:ext cx="3146360" cy="586585"/>
            </a:xfrm>
            <a:prstGeom prst="roundRect">
              <a:avLst/>
            </a:prstGeom>
            <a:no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Tree>
    <p:extLst>
      <p:ext uri="{BB962C8B-B14F-4D97-AF65-F5344CB8AC3E}">
        <p14:creationId xmlns:p14="http://schemas.microsoft.com/office/powerpoint/2010/main" val="1818771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ángulo 76">
            <a:extLst>
              <a:ext uri="{FF2B5EF4-FFF2-40B4-BE49-F238E27FC236}">
                <a16:creationId xmlns:a16="http://schemas.microsoft.com/office/drawing/2014/main" id="{D8E45A3D-0C6A-1778-248C-3916FDB1653D}"/>
              </a:ext>
            </a:extLst>
          </p:cNvPr>
          <p:cNvSpPr/>
          <p:nvPr/>
        </p:nvSpPr>
        <p:spPr>
          <a:xfrm>
            <a:off x="6640150" y="3920867"/>
            <a:ext cx="2316592" cy="2210715"/>
          </a:xfrm>
          <a:prstGeom prst="rect">
            <a:avLst/>
          </a:prstGeom>
          <a:solidFill>
            <a:srgbClr val="B8CD03">
              <a:alpha val="9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3" name="Rectángulo 72">
            <a:extLst>
              <a:ext uri="{FF2B5EF4-FFF2-40B4-BE49-F238E27FC236}">
                <a16:creationId xmlns:a16="http://schemas.microsoft.com/office/drawing/2014/main" id="{DD6364E8-C104-41AF-0683-976235C57399}"/>
              </a:ext>
            </a:extLst>
          </p:cNvPr>
          <p:cNvSpPr/>
          <p:nvPr/>
        </p:nvSpPr>
        <p:spPr>
          <a:xfrm>
            <a:off x="2317918" y="1156479"/>
            <a:ext cx="3336398" cy="2898964"/>
          </a:xfrm>
          <a:prstGeom prst="rect">
            <a:avLst/>
          </a:prstGeom>
          <a:solidFill>
            <a:srgbClr val="B8CD03">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sp>
        <p:nvSpPr>
          <p:cNvPr id="2" name="CuadroTexto 1">
            <a:extLst>
              <a:ext uri="{FF2B5EF4-FFF2-40B4-BE49-F238E27FC236}">
                <a16:creationId xmlns:a16="http://schemas.microsoft.com/office/drawing/2014/main" id="{B6502EC3-09DF-ABCD-6A23-52E450132A72}"/>
              </a:ext>
            </a:extLst>
          </p:cNvPr>
          <p:cNvSpPr txBox="1"/>
          <p:nvPr/>
        </p:nvSpPr>
        <p:spPr>
          <a:xfrm>
            <a:off x="3141699" y="181735"/>
            <a:ext cx="4528151" cy="461665"/>
          </a:xfrm>
          <a:prstGeom prst="rect">
            <a:avLst/>
          </a:prstGeom>
          <a:noFill/>
        </p:spPr>
        <p:txBody>
          <a:bodyPr wrap="square" rtlCol="0">
            <a:spAutoFit/>
          </a:bodyPr>
          <a:lstStyle/>
          <a:p>
            <a:r>
              <a:rPr lang="es-CO" sz="2400" b="1" dirty="0">
                <a:solidFill>
                  <a:schemeClr val="bg1"/>
                </a:solidFill>
                <a:latin typeface="Lato" panose="020F0502020204030203" pitchFamily="34" charset="0"/>
              </a:rPr>
              <a:t>Ten en cuenta</a:t>
            </a:r>
          </a:p>
        </p:txBody>
      </p:sp>
      <p:cxnSp>
        <p:nvCxnSpPr>
          <p:cNvPr id="31" name="Conector recto 30">
            <a:extLst>
              <a:ext uri="{FF2B5EF4-FFF2-40B4-BE49-F238E27FC236}">
                <a16:creationId xmlns:a16="http://schemas.microsoft.com/office/drawing/2014/main" id="{59ACBAD6-5AB3-EF59-BD2D-F403F8BB9865}"/>
              </a:ext>
            </a:extLst>
          </p:cNvPr>
          <p:cNvCxnSpPr>
            <a:cxnSpLocks/>
          </p:cNvCxnSpPr>
          <p:nvPr/>
        </p:nvCxnSpPr>
        <p:spPr>
          <a:xfrm>
            <a:off x="1784139" y="680850"/>
            <a:ext cx="33840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Imagen 38">
            <a:extLst>
              <a:ext uri="{FF2B5EF4-FFF2-40B4-BE49-F238E27FC236}">
                <a16:creationId xmlns:a16="http://schemas.microsoft.com/office/drawing/2014/main" id="{A9228CD9-2403-822A-18FB-FCF052FC31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53" r="5030"/>
          <a:stretch/>
        </p:blipFill>
        <p:spPr>
          <a:xfrm>
            <a:off x="3926652" y="1514890"/>
            <a:ext cx="4335017" cy="4313108"/>
          </a:xfrm>
          <a:prstGeom prst="rect">
            <a:avLst/>
          </a:prstGeom>
        </p:spPr>
      </p:pic>
      <p:grpSp>
        <p:nvGrpSpPr>
          <p:cNvPr id="48" name="Grupo 47">
            <a:extLst>
              <a:ext uri="{FF2B5EF4-FFF2-40B4-BE49-F238E27FC236}">
                <a16:creationId xmlns:a16="http://schemas.microsoft.com/office/drawing/2014/main" id="{3746EF93-CE23-1E77-5022-56D0430AB434}"/>
              </a:ext>
            </a:extLst>
          </p:cNvPr>
          <p:cNvGrpSpPr/>
          <p:nvPr/>
        </p:nvGrpSpPr>
        <p:grpSpPr>
          <a:xfrm>
            <a:off x="1570074" y="1100284"/>
            <a:ext cx="2697479" cy="1714182"/>
            <a:chOff x="5943339" y="2971218"/>
            <a:chExt cx="2697479" cy="1714182"/>
          </a:xfrm>
        </p:grpSpPr>
        <p:sp>
          <p:nvSpPr>
            <p:cNvPr id="47" name="Rectángulo: esquinas redondeadas 46">
              <a:extLst>
                <a:ext uri="{FF2B5EF4-FFF2-40B4-BE49-F238E27FC236}">
                  <a16:creationId xmlns:a16="http://schemas.microsoft.com/office/drawing/2014/main" id="{866E11F7-0FBA-F57B-5EF0-6627280ABC32}"/>
                </a:ext>
              </a:extLst>
            </p:cNvPr>
            <p:cNvSpPr/>
            <p:nvPr/>
          </p:nvSpPr>
          <p:spPr>
            <a:xfrm>
              <a:off x="5943339" y="3054936"/>
              <a:ext cx="2610675" cy="1630464"/>
            </a:xfrm>
            <a:prstGeom prst="roundRect">
              <a:avLst/>
            </a:prstGeom>
            <a:solidFill>
              <a:srgbClr val="273339"/>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Rectángulo: esquinas redondeadas 41">
              <a:extLst>
                <a:ext uri="{FF2B5EF4-FFF2-40B4-BE49-F238E27FC236}">
                  <a16:creationId xmlns:a16="http://schemas.microsoft.com/office/drawing/2014/main" id="{63143D39-1E79-D455-D243-4A895ADFE674}"/>
                </a:ext>
              </a:extLst>
            </p:cNvPr>
            <p:cNvSpPr/>
            <p:nvPr/>
          </p:nvSpPr>
          <p:spPr>
            <a:xfrm>
              <a:off x="6030143" y="2971218"/>
              <a:ext cx="2610675" cy="1630464"/>
            </a:xfrm>
            <a:prstGeom prst="roundRect">
              <a:avLst/>
            </a:prstGeom>
            <a:solidFill>
              <a:schemeClr val="bg1">
                <a:lumMod val="95000"/>
              </a:schemeClr>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49" name="Grupo 48">
            <a:extLst>
              <a:ext uri="{FF2B5EF4-FFF2-40B4-BE49-F238E27FC236}">
                <a16:creationId xmlns:a16="http://schemas.microsoft.com/office/drawing/2014/main" id="{049A5322-5B06-FB28-3A65-A6DEC956F1B5}"/>
              </a:ext>
            </a:extLst>
          </p:cNvPr>
          <p:cNvGrpSpPr/>
          <p:nvPr/>
        </p:nvGrpSpPr>
        <p:grpSpPr>
          <a:xfrm>
            <a:off x="331876" y="3002767"/>
            <a:ext cx="2697479" cy="1714182"/>
            <a:chOff x="5943339" y="2971218"/>
            <a:chExt cx="2697479" cy="1714182"/>
          </a:xfrm>
        </p:grpSpPr>
        <p:sp>
          <p:nvSpPr>
            <p:cNvPr id="50" name="Rectángulo: esquinas redondeadas 49">
              <a:extLst>
                <a:ext uri="{FF2B5EF4-FFF2-40B4-BE49-F238E27FC236}">
                  <a16:creationId xmlns:a16="http://schemas.microsoft.com/office/drawing/2014/main" id="{BE71F7A0-59BF-203D-A18F-2BD01174A75A}"/>
                </a:ext>
              </a:extLst>
            </p:cNvPr>
            <p:cNvSpPr/>
            <p:nvPr/>
          </p:nvSpPr>
          <p:spPr>
            <a:xfrm>
              <a:off x="5943339" y="3054936"/>
              <a:ext cx="2610675" cy="1630464"/>
            </a:xfrm>
            <a:prstGeom prst="roundRect">
              <a:avLst/>
            </a:prstGeom>
            <a:solidFill>
              <a:srgbClr val="273339"/>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Rectángulo: esquinas redondeadas 50">
              <a:extLst>
                <a:ext uri="{FF2B5EF4-FFF2-40B4-BE49-F238E27FC236}">
                  <a16:creationId xmlns:a16="http://schemas.microsoft.com/office/drawing/2014/main" id="{56BF4D43-5703-2D67-1AD2-1AB08F4026B1}"/>
                </a:ext>
              </a:extLst>
            </p:cNvPr>
            <p:cNvSpPr/>
            <p:nvPr/>
          </p:nvSpPr>
          <p:spPr>
            <a:xfrm>
              <a:off x="6030143" y="2971218"/>
              <a:ext cx="2610675" cy="1630464"/>
            </a:xfrm>
            <a:prstGeom prst="roundRect">
              <a:avLst/>
            </a:prstGeom>
            <a:solidFill>
              <a:schemeClr val="bg1">
                <a:lumMod val="95000"/>
              </a:schemeClr>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58" name="Grupo 57">
            <a:extLst>
              <a:ext uri="{FF2B5EF4-FFF2-40B4-BE49-F238E27FC236}">
                <a16:creationId xmlns:a16="http://schemas.microsoft.com/office/drawing/2014/main" id="{07BC1B9A-66D9-08C6-2433-D3A88C31D182}"/>
              </a:ext>
            </a:extLst>
          </p:cNvPr>
          <p:cNvGrpSpPr/>
          <p:nvPr/>
        </p:nvGrpSpPr>
        <p:grpSpPr>
          <a:xfrm>
            <a:off x="2230774" y="4849004"/>
            <a:ext cx="2697479" cy="1714182"/>
            <a:chOff x="5943339" y="2971218"/>
            <a:chExt cx="2697479" cy="1714182"/>
          </a:xfrm>
        </p:grpSpPr>
        <p:sp>
          <p:nvSpPr>
            <p:cNvPr id="59" name="Rectángulo: esquinas redondeadas 58">
              <a:extLst>
                <a:ext uri="{FF2B5EF4-FFF2-40B4-BE49-F238E27FC236}">
                  <a16:creationId xmlns:a16="http://schemas.microsoft.com/office/drawing/2014/main" id="{709486C1-7D34-48E9-6B7D-EDE037061065}"/>
                </a:ext>
              </a:extLst>
            </p:cNvPr>
            <p:cNvSpPr/>
            <p:nvPr/>
          </p:nvSpPr>
          <p:spPr>
            <a:xfrm>
              <a:off x="5943339" y="3054936"/>
              <a:ext cx="2610675" cy="1630464"/>
            </a:xfrm>
            <a:prstGeom prst="roundRect">
              <a:avLst/>
            </a:prstGeom>
            <a:solidFill>
              <a:srgbClr val="273339"/>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Rectángulo: esquinas redondeadas 59">
              <a:extLst>
                <a:ext uri="{FF2B5EF4-FFF2-40B4-BE49-F238E27FC236}">
                  <a16:creationId xmlns:a16="http://schemas.microsoft.com/office/drawing/2014/main" id="{27584E02-7B80-6C5F-C745-C838FD12664E}"/>
                </a:ext>
              </a:extLst>
            </p:cNvPr>
            <p:cNvSpPr/>
            <p:nvPr/>
          </p:nvSpPr>
          <p:spPr>
            <a:xfrm>
              <a:off x="6030143" y="2971218"/>
              <a:ext cx="2610675" cy="1630464"/>
            </a:xfrm>
            <a:prstGeom prst="roundRect">
              <a:avLst/>
            </a:prstGeom>
            <a:solidFill>
              <a:schemeClr val="bg1">
                <a:lumMod val="95000"/>
              </a:schemeClr>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4" name="CuadroTexto 43">
            <a:extLst>
              <a:ext uri="{FF2B5EF4-FFF2-40B4-BE49-F238E27FC236}">
                <a16:creationId xmlns:a16="http://schemas.microsoft.com/office/drawing/2014/main" id="{D2078698-7F1B-5B6B-9FBD-61751CF76382}"/>
              </a:ext>
            </a:extLst>
          </p:cNvPr>
          <p:cNvSpPr txBox="1"/>
          <p:nvPr/>
        </p:nvSpPr>
        <p:spPr>
          <a:xfrm>
            <a:off x="1951175" y="1394213"/>
            <a:ext cx="2093613" cy="923330"/>
          </a:xfrm>
          <a:prstGeom prst="rect">
            <a:avLst/>
          </a:prstGeom>
          <a:noFill/>
        </p:spPr>
        <p:txBody>
          <a:bodyPr wrap="square">
            <a:spAutoFit/>
          </a:bodyPr>
          <a:lstStyle/>
          <a:p>
            <a:r>
              <a:rPr lang="es-ES" dirty="0">
                <a:latin typeface="Lato" panose="020F0502020204030203" pitchFamily="34" charset="0"/>
              </a:rPr>
              <a:t>No necesitas internet para reportar datos</a:t>
            </a:r>
          </a:p>
        </p:txBody>
      </p:sp>
      <p:sp>
        <p:nvSpPr>
          <p:cNvPr id="45" name="CuadroTexto 44">
            <a:extLst>
              <a:ext uri="{FF2B5EF4-FFF2-40B4-BE49-F238E27FC236}">
                <a16:creationId xmlns:a16="http://schemas.microsoft.com/office/drawing/2014/main" id="{47A5F8F1-86AB-7E24-81F1-C47630CB8C18}"/>
              </a:ext>
            </a:extLst>
          </p:cNvPr>
          <p:cNvSpPr txBox="1"/>
          <p:nvPr/>
        </p:nvSpPr>
        <p:spPr>
          <a:xfrm>
            <a:off x="756926" y="3118926"/>
            <a:ext cx="2093613" cy="1477328"/>
          </a:xfrm>
          <a:prstGeom prst="rect">
            <a:avLst/>
          </a:prstGeom>
          <a:noFill/>
        </p:spPr>
        <p:txBody>
          <a:bodyPr wrap="square">
            <a:spAutoFit/>
          </a:bodyPr>
          <a:lstStyle/>
          <a:p>
            <a:r>
              <a:rPr lang="es-ES" dirty="0">
                <a:latin typeface="Lato" panose="020F0502020204030203" pitchFamily="34" charset="0"/>
              </a:rPr>
              <a:t>Para garantizar la veracidad de la información, no se permite subir fotos de la galería</a:t>
            </a:r>
          </a:p>
        </p:txBody>
      </p:sp>
      <p:sp>
        <p:nvSpPr>
          <p:cNvPr id="66" name="CuadroTexto 65">
            <a:extLst>
              <a:ext uri="{FF2B5EF4-FFF2-40B4-BE49-F238E27FC236}">
                <a16:creationId xmlns:a16="http://schemas.microsoft.com/office/drawing/2014/main" id="{67589DE5-1172-19F1-2A28-911036C0727C}"/>
              </a:ext>
            </a:extLst>
          </p:cNvPr>
          <p:cNvSpPr txBox="1"/>
          <p:nvPr/>
        </p:nvSpPr>
        <p:spPr>
          <a:xfrm>
            <a:off x="2608324" y="5099885"/>
            <a:ext cx="2093613" cy="1200329"/>
          </a:xfrm>
          <a:prstGeom prst="rect">
            <a:avLst/>
          </a:prstGeom>
          <a:noFill/>
        </p:spPr>
        <p:txBody>
          <a:bodyPr wrap="square">
            <a:spAutoFit/>
          </a:bodyPr>
          <a:lstStyle/>
          <a:p>
            <a:r>
              <a:rPr lang="es-ES" dirty="0">
                <a:latin typeface="Lato" panose="020F0502020204030203" pitchFamily="34" charset="0"/>
              </a:rPr>
              <a:t>No es posible editar un dato después de enviarlo</a:t>
            </a:r>
          </a:p>
        </p:txBody>
      </p:sp>
      <p:grpSp>
        <p:nvGrpSpPr>
          <p:cNvPr id="67" name="Grupo 66">
            <a:extLst>
              <a:ext uri="{FF2B5EF4-FFF2-40B4-BE49-F238E27FC236}">
                <a16:creationId xmlns:a16="http://schemas.microsoft.com/office/drawing/2014/main" id="{0AFF9520-0305-CD29-DC16-2E4F665A161A}"/>
              </a:ext>
            </a:extLst>
          </p:cNvPr>
          <p:cNvGrpSpPr/>
          <p:nvPr/>
        </p:nvGrpSpPr>
        <p:grpSpPr>
          <a:xfrm flipH="1">
            <a:off x="9075230" y="2898701"/>
            <a:ext cx="2868122" cy="1827395"/>
            <a:chOff x="5943339" y="2971218"/>
            <a:chExt cx="2697479" cy="1714182"/>
          </a:xfrm>
        </p:grpSpPr>
        <p:sp>
          <p:nvSpPr>
            <p:cNvPr id="68" name="Rectángulo: esquinas redondeadas 67">
              <a:extLst>
                <a:ext uri="{FF2B5EF4-FFF2-40B4-BE49-F238E27FC236}">
                  <a16:creationId xmlns:a16="http://schemas.microsoft.com/office/drawing/2014/main" id="{4AFBD579-7BFA-87DC-9E34-259D3F0EED44}"/>
                </a:ext>
              </a:extLst>
            </p:cNvPr>
            <p:cNvSpPr/>
            <p:nvPr/>
          </p:nvSpPr>
          <p:spPr>
            <a:xfrm>
              <a:off x="5943339" y="3054936"/>
              <a:ext cx="2610675" cy="1630464"/>
            </a:xfrm>
            <a:prstGeom prst="roundRect">
              <a:avLst/>
            </a:prstGeom>
            <a:solidFill>
              <a:srgbClr val="273339"/>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Rectángulo: esquinas redondeadas 68">
              <a:extLst>
                <a:ext uri="{FF2B5EF4-FFF2-40B4-BE49-F238E27FC236}">
                  <a16:creationId xmlns:a16="http://schemas.microsoft.com/office/drawing/2014/main" id="{3B0F0973-DDCF-A2E4-1A46-0CD1D657EFCD}"/>
                </a:ext>
              </a:extLst>
            </p:cNvPr>
            <p:cNvSpPr/>
            <p:nvPr/>
          </p:nvSpPr>
          <p:spPr>
            <a:xfrm>
              <a:off x="6030143" y="2971218"/>
              <a:ext cx="2610675" cy="1630464"/>
            </a:xfrm>
            <a:prstGeom prst="roundRect">
              <a:avLst/>
            </a:prstGeom>
            <a:solidFill>
              <a:schemeClr val="bg1">
                <a:lumMod val="95000"/>
              </a:schemeClr>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70" name="Grupo 69">
            <a:extLst>
              <a:ext uri="{FF2B5EF4-FFF2-40B4-BE49-F238E27FC236}">
                <a16:creationId xmlns:a16="http://schemas.microsoft.com/office/drawing/2014/main" id="{3FB9FDA9-667C-8686-4B61-580903A9A949}"/>
              </a:ext>
            </a:extLst>
          </p:cNvPr>
          <p:cNvGrpSpPr/>
          <p:nvPr/>
        </p:nvGrpSpPr>
        <p:grpSpPr>
          <a:xfrm flipH="1">
            <a:off x="7760645" y="4849078"/>
            <a:ext cx="2697479" cy="1714182"/>
            <a:chOff x="5943339" y="2971218"/>
            <a:chExt cx="2697479" cy="1714182"/>
          </a:xfrm>
        </p:grpSpPr>
        <p:sp>
          <p:nvSpPr>
            <p:cNvPr id="71" name="Rectángulo: esquinas redondeadas 70">
              <a:extLst>
                <a:ext uri="{FF2B5EF4-FFF2-40B4-BE49-F238E27FC236}">
                  <a16:creationId xmlns:a16="http://schemas.microsoft.com/office/drawing/2014/main" id="{985378A5-335D-8C83-0776-F4A1BDD8DE1E}"/>
                </a:ext>
              </a:extLst>
            </p:cNvPr>
            <p:cNvSpPr/>
            <p:nvPr/>
          </p:nvSpPr>
          <p:spPr>
            <a:xfrm>
              <a:off x="5943339" y="3054936"/>
              <a:ext cx="2610675" cy="1630464"/>
            </a:xfrm>
            <a:prstGeom prst="roundRect">
              <a:avLst/>
            </a:prstGeom>
            <a:solidFill>
              <a:srgbClr val="273339"/>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Rectángulo: esquinas redondeadas 71">
              <a:extLst>
                <a:ext uri="{FF2B5EF4-FFF2-40B4-BE49-F238E27FC236}">
                  <a16:creationId xmlns:a16="http://schemas.microsoft.com/office/drawing/2014/main" id="{058F881A-DEDF-2A5D-970A-72817D0F4AE6}"/>
                </a:ext>
              </a:extLst>
            </p:cNvPr>
            <p:cNvSpPr/>
            <p:nvPr/>
          </p:nvSpPr>
          <p:spPr>
            <a:xfrm>
              <a:off x="6030143" y="2971218"/>
              <a:ext cx="2610675" cy="1630464"/>
            </a:xfrm>
            <a:prstGeom prst="roundRect">
              <a:avLst/>
            </a:prstGeom>
            <a:solidFill>
              <a:schemeClr val="bg1">
                <a:lumMod val="95000"/>
              </a:schemeClr>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74" name="Grupo 73">
            <a:extLst>
              <a:ext uri="{FF2B5EF4-FFF2-40B4-BE49-F238E27FC236}">
                <a16:creationId xmlns:a16="http://schemas.microsoft.com/office/drawing/2014/main" id="{A3EB8A93-DAAC-30EC-0904-6602CE1CEA40}"/>
              </a:ext>
            </a:extLst>
          </p:cNvPr>
          <p:cNvGrpSpPr/>
          <p:nvPr/>
        </p:nvGrpSpPr>
        <p:grpSpPr>
          <a:xfrm flipH="1">
            <a:off x="7935290" y="967482"/>
            <a:ext cx="2697479" cy="1714182"/>
            <a:chOff x="5943339" y="2971218"/>
            <a:chExt cx="2697479" cy="1714182"/>
          </a:xfrm>
        </p:grpSpPr>
        <p:sp>
          <p:nvSpPr>
            <p:cNvPr id="75" name="Rectángulo: esquinas redondeadas 74">
              <a:extLst>
                <a:ext uri="{FF2B5EF4-FFF2-40B4-BE49-F238E27FC236}">
                  <a16:creationId xmlns:a16="http://schemas.microsoft.com/office/drawing/2014/main" id="{16D49812-0BE8-FDE2-80C7-6033FB59F975}"/>
                </a:ext>
              </a:extLst>
            </p:cNvPr>
            <p:cNvSpPr/>
            <p:nvPr/>
          </p:nvSpPr>
          <p:spPr>
            <a:xfrm>
              <a:off x="5943339" y="3054936"/>
              <a:ext cx="2610675" cy="1630464"/>
            </a:xfrm>
            <a:prstGeom prst="roundRect">
              <a:avLst/>
            </a:prstGeom>
            <a:solidFill>
              <a:srgbClr val="273339"/>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6" name="Rectángulo: esquinas redondeadas 75">
              <a:extLst>
                <a:ext uri="{FF2B5EF4-FFF2-40B4-BE49-F238E27FC236}">
                  <a16:creationId xmlns:a16="http://schemas.microsoft.com/office/drawing/2014/main" id="{6922E1AD-9DCF-D6A5-3F86-B1658DF6F883}"/>
                </a:ext>
              </a:extLst>
            </p:cNvPr>
            <p:cNvSpPr/>
            <p:nvPr/>
          </p:nvSpPr>
          <p:spPr>
            <a:xfrm>
              <a:off x="6030143" y="2971218"/>
              <a:ext cx="2610675" cy="1630464"/>
            </a:xfrm>
            <a:prstGeom prst="roundRect">
              <a:avLst/>
            </a:prstGeom>
            <a:solidFill>
              <a:schemeClr val="bg1">
                <a:lumMod val="95000"/>
              </a:schemeClr>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5" name="CuadroTexto 34">
            <a:extLst>
              <a:ext uri="{FF2B5EF4-FFF2-40B4-BE49-F238E27FC236}">
                <a16:creationId xmlns:a16="http://schemas.microsoft.com/office/drawing/2014/main" id="{028B0DE5-93EA-0E27-6D54-6603F1674DE7}"/>
              </a:ext>
            </a:extLst>
          </p:cNvPr>
          <p:cNvSpPr txBox="1"/>
          <p:nvPr/>
        </p:nvSpPr>
        <p:spPr>
          <a:xfrm>
            <a:off x="8169121" y="1179087"/>
            <a:ext cx="2093613" cy="1200329"/>
          </a:xfrm>
          <a:prstGeom prst="rect">
            <a:avLst/>
          </a:prstGeom>
          <a:noFill/>
        </p:spPr>
        <p:txBody>
          <a:bodyPr wrap="square">
            <a:spAutoFit/>
          </a:bodyPr>
          <a:lstStyle/>
          <a:p>
            <a:pPr algn="r"/>
            <a:r>
              <a:rPr lang="es-ES" dirty="0">
                <a:latin typeface="Lato" panose="020F0502020204030203" pitchFamily="34" charset="0"/>
              </a:rPr>
              <a:t>Ten las precauciones viales necesarias durante los censos</a:t>
            </a:r>
          </a:p>
        </p:txBody>
      </p:sp>
      <p:sp>
        <p:nvSpPr>
          <p:cNvPr id="36" name="CuadroTexto 35">
            <a:extLst>
              <a:ext uri="{FF2B5EF4-FFF2-40B4-BE49-F238E27FC236}">
                <a16:creationId xmlns:a16="http://schemas.microsoft.com/office/drawing/2014/main" id="{CF70F59C-BDF8-D3B6-365F-2FCB35539EA0}"/>
              </a:ext>
            </a:extLst>
          </p:cNvPr>
          <p:cNvSpPr txBox="1"/>
          <p:nvPr/>
        </p:nvSpPr>
        <p:spPr>
          <a:xfrm>
            <a:off x="8869541" y="3034419"/>
            <a:ext cx="2858914" cy="1477328"/>
          </a:xfrm>
          <a:prstGeom prst="rect">
            <a:avLst/>
          </a:prstGeom>
          <a:noFill/>
        </p:spPr>
        <p:txBody>
          <a:bodyPr wrap="square">
            <a:spAutoFit/>
          </a:bodyPr>
          <a:lstStyle/>
          <a:p>
            <a:pPr algn="r"/>
            <a:r>
              <a:rPr lang="es-ES" dirty="0">
                <a:latin typeface="Lato" panose="020F0502020204030203" pitchFamily="34" charset="0"/>
              </a:rPr>
              <a:t>Puedes ver los datos tomados desde la aplicación, pero para descargarlos es a través de la página web</a:t>
            </a:r>
          </a:p>
        </p:txBody>
      </p:sp>
      <p:sp>
        <p:nvSpPr>
          <p:cNvPr id="37" name="CuadroTexto 36">
            <a:extLst>
              <a:ext uri="{FF2B5EF4-FFF2-40B4-BE49-F238E27FC236}">
                <a16:creationId xmlns:a16="http://schemas.microsoft.com/office/drawing/2014/main" id="{2935B4CD-D7AA-5542-1879-294699D31D52}"/>
              </a:ext>
            </a:extLst>
          </p:cNvPr>
          <p:cNvSpPr txBox="1"/>
          <p:nvPr/>
        </p:nvSpPr>
        <p:spPr>
          <a:xfrm>
            <a:off x="7704456" y="5014013"/>
            <a:ext cx="2414517" cy="1477328"/>
          </a:xfrm>
          <a:prstGeom prst="rect">
            <a:avLst/>
          </a:prstGeom>
          <a:noFill/>
        </p:spPr>
        <p:txBody>
          <a:bodyPr wrap="square">
            <a:spAutoFit/>
          </a:bodyPr>
          <a:lstStyle/>
          <a:p>
            <a:pPr algn="r"/>
            <a:r>
              <a:rPr lang="es-ES" dirty="0">
                <a:latin typeface="Lato" panose="020F0502020204030203" pitchFamily="34" charset="0"/>
              </a:rPr>
              <a:t>Las fotos y videos tomados desde la aplicación no quedan guardados en el teléfono</a:t>
            </a:r>
          </a:p>
        </p:txBody>
      </p:sp>
      <p:grpSp>
        <p:nvGrpSpPr>
          <p:cNvPr id="38" name="Grupo 37">
            <a:extLst>
              <a:ext uri="{FF2B5EF4-FFF2-40B4-BE49-F238E27FC236}">
                <a16:creationId xmlns:a16="http://schemas.microsoft.com/office/drawing/2014/main" id="{98050F0A-1609-1FB3-D811-A5658B32141E}"/>
              </a:ext>
            </a:extLst>
          </p:cNvPr>
          <p:cNvGrpSpPr/>
          <p:nvPr/>
        </p:nvGrpSpPr>
        <p:grpSpPr>
          <a:xfrm>
            <a:off x="0" y="-4808"/>
            <a:ext cx="12217400" cy="6781599"/>
            <a:chOff x="0" y="-4808"/>
            <a:chExt cx="12217400" cy="6781599"/>
          </a:xfrm>
        </p:grpSpPr>
        <p:cxnSp>
          <p:nvCxnSpPr>
            <p:cNvPr id="40" name="Conector recto 39">
              <a:extLst>
                <a:ext uri="{FF2B5EF4-FFF2-40B4-BE49-F238E27FC236}">
                  <a16:creationId xmlns:a16="http://schemas.microsoft.com/office/drawing/2014/main" id="{FD39EC1D-4C66-9AB7-37FB-6945BF8F7D96}"/>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Conector recto 40">
              <a:extLst>
                <a:ext uri="{FF2B5EF4-FFF2-40B4-BE49-F238E27FC236}">
                  <a16:creationId xmlns:a16="http://schemas.microsoft.com/office/drawing/2014/main" id="{1A921618-DF6A-2E33-F04E-35DBE85CD657}"/>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Conector recto 42">
              <a:extLst>
                <a:ext uri="{FF2B5EF4-FFF2-40B4-BE49-F238E27FC236}">
                  <a16:creationId xmlns:a16="http://schemas.microsoft.com/office/drawing/2014/main" id="{9C9F4312-0EF7-2B58-F79E-008A0F31EBA4}"/>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Conector recto 45">
              <a:extLst>
                <a:ext uri="{FF2B5EF4-FFF2-40B4-BE49-F238E27FC236}">
                  <a16:creationId xmlns:a16="http://schemas.microsoft.com/office/drawing/2014/main" id="{BD8D639F-2201-F56D-9714-0836AB2A7150}"/>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Conector recto 51">
              <a:extLst>
                <a:ext uri="{FF2B5EF4-FFF2-40B4-BE49-F238E27FC236}">
                  <a16:creationId xmlns:a16="http://schemas.microsoft.com/office/drawing/2014/main" id="{BEA80031-A087-366A-E89C-168A926424D0}"/>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Conector recto 52">
              <a:extLst>
                <a:ext uri="{FF2B5EF4-FFF2-40B4-BE49-F238E27FC236}">
                  <a16:creationId xmlns:a16="http://schemas.microsoft.com/office/drawing/2014/main" id="{10E19289-21B9-2C08-A4CD-1A45DCC419A1}"/>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Conector recto 53">
              <a:extLst>
                <a:ext uri="{FF2B5EF4-FFF2-40B4-BE49-F238E27FC236}">
                  <a16:creationId xmlns:a16="http://schemas.microsoft.com/office/drawing/2014/main" id="{79039FA0-A05E-4241-90FB-FCFB103B28A1}"/>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Conector recto 54">
              <a:extLst>
                <a:ext uri="{FF2B5EF4-FFF2-40B4-BE49-F238E27FC236}">
                  <a16:creationId xmlns:a16="http://schemas.microsoft.com/office/drawing/2014/main" id="{A8110725-EB86-0F20-E7CE-AB59319EFFA9}"/>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Conector recto 55">
              <a:extLst>
                <a:ext uri="{FF2B5EF4-FFF2-40B4-BE49-F238E27FC236}">
                  <a16:creationId xmlns:a16="http://schemas.microsoft.com/office/drawing/2014/main" id="{AC09827C-8B70-F53D-96BF-68786D52B4F4}"/>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Conector recto 56">
              <a:extLst>
                <a:ext uri="{FF2B5EF4-FFF2-40B4-BE49-F238E27FC236}">
                  <a16:creationId xmlns:a16="http://schemas.microsoft.com/office/drawing/2014/main" id="{8C8D9057-83B6-8E61-BC22-67C79D947789}"/>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Conector recto 60">
              <a:extLst>
                <a:ext uri="{FF2B5EF4-FFF2-40B4-BE49-F238E27FC236}">
                  <a16:creationId xmlns:a16="http://schemas.microsoft.com/office/drawing/2014/main" id="{946C4277-1EE3-D235-7A54-2EB5911104D3}"/>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Conector recto 61">
              <a:extLst>
                <a:ext uri="{FF2B5EF4-FFF2-40B4-BE49-F238E27FC236}">
                  <a16:creationId xmlns:a16="http://schemas.microsoft.com/office/drawing/2014/main" id="{B2EB02E5-06C2-7F6D-BFB4-59DB4F50F4EB}"/>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3" name="Conector recto 62">
              <a:extLst>
                <a:ext uri="{FF2B5EF4-FFF2-40B4-BE49-F238E27FC236}">
                  <a16:creationId xmlns:a16="http://schemas.microsoft.com/office/drawing/2014/main" id="{D493F6DC-585B-DD8F-990A-E2C54519107C}"/>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Conector recto 63">
              <a:extLst>
                <a:ext uri="{FF2B5EF4-FFF2-40B4-BE49-F238E27FC236}">
                  <a16:creationId xmlns:a16="http://schemas.microsoft.com/office/drawing/2014/main" id="{7E4CF125-8F56-2398-5592-52C78DB712C8}"/>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Conector recto 64">
              <a:extLst>
                <a:ext uri="{FF2B5EF4-FFF2-40B4-BE49-F238E27FC236}">
                  <a16:creationId xmlns:a16="http://schemas.microsoft.com/office/drawing/2014/main" id="{F4FDDCC5-5BF7-B916-6748-CCE3FCA7F0EE}"/>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Conector recto 77">
              <a:extLst>
                <a:ext uri="{FF2B5EF4-FFF2-40B4-BE49-F238E27FC236}">
                  <a16:creationId xmlns:a16="http://schemas.microsoft.com/office/drawing/2014/main" id="{083481C3-CADE-4CE2-052B-6C813CAAC94A}"/>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9" name="Conector recto 78">
              <a:extLst>
                <a:ext uri="{FF2B5EF4-FFF2-40B4-BE49-F238E27FC236}">
                  <a16:creationId xmlns:a16="http://schemas.microsoft.com/office/drawing/2014/main" id="{9F6B61DB-97F4-425F-0224-2332B5DEB177}"/>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0" name="Conector recto 79">
              <a:extLst>
                <a:ext uri="{FF2B5EF4-FFF2-40B4-BE49-F238E27FC236}">
                  <a16:creationId xmlns:a16="http://schemas.microsoft.com/office/drawing/2014/main" id="{3A15D591-79A4-30B5-C7BC-7B5D31EA4481}"/>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1" name="Conector recto 80">
              <a:extLst>
                <a:ext uri="{FF2B5EF4-FFF2-40B4-BE49-F238E27FC236}">
                  <a16:creationId xmlns:a16="http://schemas.microsoft.com/office/drawing/2014/main" id="{390F73F3-A7AC-BD49-9D17-F4C4D97E9CBE}"/>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Conector recto 81">
              <a:extLst>
                <a:ext uri="{FF2B5EF4-FFF2-40B4-BE49-F238E27FC236}">
                  <a16:creationId xmlns:a16="http://schemas.microsoft.com/office/drawing/2014/main" id="{C3F417A9-1A77-E683-452F-883EC8E372FD}"/>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59266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sp>
        <p:nvSpPr>
          <p:cNvPr id="2" name="CuadroTexto 1">
            <a:extLst>
              <a:ext uri="{FF2B5EF4-FFF2-40B4-BE49-F238E27FC236}">
                <a16:creationId xmlns:a16="http://schemas.microsoft.com/office/drawing/2014/main" id="{E40DB6BE-7C1B-28DA-D948-323D5DBA66C4}"/>
              </a:ext>
            </a:extLst>
          </p:cNvPr>
          <p:cNvSpPr txBox="1"/>
          <p:nvPr/>
        </p:nvSpPr>
        <p:spPr>
          <a:xfrm>
            <a:off x="2245622" y="231677"/>
            <a:ext cx="4528151" cy="461665"/>
          </a:xfrm>
          <a:prstGeom prst="rect">
            <a:avLst/>
          </a:prstGeom>
          <a:noFill/>
        </p:spPr>
        <p:txBody>
          <a:bodyPr wrap="square" rtlCol="0">
            <a:spAutoFit/>
          </a:bodyPr>
          <a:lstStyle/>
          <a:p>
            <a:r>
              <a:rPr lang="es-CO" sz="2400" b="1" dirty="0">
                <a:solidFill>
                  <a:schemeClr val="bg1"/>
                </a:solidFill>
                <a:latin typeface="Lato" panose="020F0502020204030203" pitchFamily="34" charset="0"/>
              </a:rPr>
              <a:t>¿Cómo descargar los datos?</a:t>
            </a:r>
          </a:p>
        </p:txBody>
      </p:sp>
      <p:cxnSp>
        <p:nvCxnSpPr>
          <p:cNvPr id="31" name="Conector recto 30">
            <a:extLst>
              <a:ext uri="{FF2B5EF4-FFF2-40B4-BE49-F238E27FC236}">
                <a16:creationId xmlns:a16="http://schemas.microsoft.com/office/drawing/2014/main" id="{91ABE9D2-F2D5-D7BB-F389-85B926A00020}"/>
              </a:ext>
            </a:extLst>
          </p:cNvPr>
          <p:cNvCxnSpPr>
            <a:cxnSpLocks/>
          </p:cNvCxnSpPr>
          <p:nvPr/>
        </p:nvCxnSpPr>
        <p:spPr>
          <a:xfrm>
            <a:off x="1784139" y="680850"/>
            <a:ext cx="42871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Imagen 32">
            <a:extLst>
              <a:ext uri="{FF2B5EF4-FFF2-40B4-BE49-F238E27FC236}">
                <a16:creationId xmlns:a16="http://schemas.microsoft.com/office/drawing/2014/main" id="{7D30199F-56D5-2AD0-CDB6-C387F58973C9}"/>
              </a:ext>
            </a:extLst>
          </p:cNvPr>
          <p:cNvPicPr>
            <a:picLocks noChangeAspect="1"/>
          </p:cNvPicPr>
          <p:nvPr/>
        </p:nvPicPr>
        <p:blipFill rotWithShape="1">
          <a:blip r:embed="rId2"/>
          <a:srcRect t="1215"/>
          <a:stretch/>
        </p:blipFill>
        <p:spPr>
          <a:xfrm>
            <a:off x="658217" y="1552179"/>
            <a:ext cx="6408887" cy="4055528"/>
          </a:xfrm>
          <a:prstGeom prst="rect">
            <a:avLst/>
          </a:prstGeom>
          <a:ln>
            <a:solidFill>
              <a:schemeClr val="tx1"/>
            </a:solidFill>
          </a:ln>
        </p:spPr>
      </p:pic>
      <p:grpSp>
        <p:nvGrpSpPr>
          <p:cNvPr id="36" name="Grupo 35">
            <a:extLst>
              <a:ext uri="{FF2B5EF4-FFF2-40B4-BE49-F238E27FC236}">
                <a16:creationId xmlns:a16="http://schemas.microsoft.com/office/drawing/2014/main" id="{EC26C40E-7BA6-651D-433F-256E4B903D67}"/>
              </a:ext>
            </a:extLst>
          </p:cNvPr>
          <p:cNvGrpSpPr/>
          <p:nvPr/>
        </p:nvGrpSpPr>
        <p:grpSpPr>
          <a:xfrm>
            <a:off x="4924188" y="1936394"/>
            <a:ext cx="1910080" cy="263123"/>
            <a:chOff x="4924188" y="1936394"/>
            <a:chExt cx="1910080" cy="263123"/>
          </a:xfrm>
        </p:grpSpPr>
        <p:sp>
          <p:nvSpPr>
            <p:cNvPr id="34" name="Rectángulo 33">
              <a:extLst>
                <a:ext uri="{FF2B5EF4-FFF2-40B4-BE49-F238E27FC236}">
                  <a16:creationId xmlns:a16="http://schemas.microsoft.com/office/drawing/2014/main" id="{973495EF-106E-3A6A-B3F5-33E88B2F8012}"/>
                </a:ext>
              </a:extLst>
            </p:cNvPr>
            <p:cNvSpPr/>
            <p:nvPr/>
          </p:nvSpPr>
          <p:spPr>
            <a:xfrm>
              <a:off x="4924188" y="1936394"/>
              <a:ext cx="1910080" cy="254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12B5C26E-3DEC-9183-CFF4-DF053C7CF7F6}"/>
                </a:ext>
              </a:extLst>
            </p:cNvPr>
            <p:cNvSpPr txBox="1"/>
            <p:nvPr/>
          </p:nvSpPr>
          <p:spPr>
            <a:xfrm>
              <a:off x="4948661" y="1937907"/>
              <a:ext cx="1477630" cy="261610"/>
            </a:xfrm>
            <a:prstGeom prst="rect">
              <a:avLst/>
            </a:prstGeom>
            <a:noFill/>
          </p:spPr>
          <p:txBody>
            <a:bodyPr wrap="square" rtlCol="0">
              <a:spAutoFit/>
            </a:bodyPr>
            <a:lstStyle/>
            <a:p>
              <a:r>
                <a:rPr lang="es-CO" sz="1100" dirty="0"/>
                <a:t>@gmail.com</a:t>
              </a:r>
            </a:p>
          </p:txBody>
        </p:sp>
      </p:grpSp>
      <mc:AlternateContent xmlns:mc="http://schemas.openxmlformats.org/markup-compatibility/2006" xmlns:p14="http://schemas.microsoft.com/office/powerpoint/2010/main">
        <mc:Choice Requires="p14">
          <p:contentPart p14:bwMode="auto" r:id="rId3">
            <p14:nvContentPartPr>
              <p14:cNvPr id="123" name="Entrada de lápiz 122">
                <a:extLst>
                  <a:ext uri="{FF2B5EF4-FFF2-40B4-BE49-F238E27FC236}">
                    <a16:creationId xmlns:a16="http://schemas.microsoft.com/office/drawing/2014/main" id="{F8F780A1-5405-D195-496F-5D5D2EBB1B8B}"/>
                  </a:ext>
                </a:extLst>
              </p14:cNvPr>
              <p14:cNvContentPartPr/>
              <p14:nvPr/>
            </p14:nvContentPartPr>
            <p14:xfrm>
              <a:off x="6356880" y="1469120"/>
              <a:ext cx="4439880" cy="232920"/>
            </p14:xfrm>
          </p:contentPart>
        </mc:Choice>
        <mc:Fallback xmlns="">
          <p:pic>
            <p:nvPicPr>
              <p:cNvPr id="123" name="Entrada de lápiz 122">
                <a:extLst>
                  <a:ext uri="{FF2B5EF4-FFF2-40B4-BE49-F238E27FC236}">
                    <a16:creationId xmlns:a16="http://schemas.microsoft.com/office/drawing/2014/main" id="{F8F780A1-5405-D195-496F-5D5D2EBB1B8B}"/>
                  </a:ext>
                </a:extLst>
              </p:cNvPr>
              <p:cNvPicPr/>
              <p:nvPr/>
            </p:nvPicPr>
            <p:blipFill>
              <a:blip r:embed="rId4"/>
              <a:stretch>
                <a:fillRect/>
              </a:stretch>
            </p:blipFill>
            <p:spPr>
              <a:xfrm>
                <a:off x="6337800" y="1450069"/>
                <a:ext cx="4477680" cy="27066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4" name="Entrada de lápiz 123">
                <a:extLst>
                  <a:ext uri="{FF2B5EF4-FFF2-40B4-BE49-F238E27FC236}">
                    <a16:creationId xmlns:a16="http://schemas.microsoft.com/office/drawing/2014/main" id="{86ECACCD-07C5-D7C7-8797-55B63ABCA45F}"/>
                  </a:ext>
                </a:extLst>
              </p14:cNvPr>
              <p14:cNvContentPartPr/>
              <p14:nvPr/>
            </p14:nvContentPartPr>
            <p14:xfrm>
              <a:off x="6477480" y="1691240"/>
              <a:ext cx="2037960" cy="322920"/>
            </p14:xfrm>
          </p:contentPart>
        </mc:Choice>
        <mc:Fallback xmlns="">
          <p:pic>
            <p:nvPicPr>
              <p:cNvPr id="124" name="Entrada de lápiz 123">
                <a:extLst>
                  <a:ext uri="{FF2B5EF4-FFF2-40B4-BE49-F238E27FC236}">
                    <a16:creationId xmlns:a16="http://schemas.microsoft.com/office/drawing/2014/main" id="{86ECACCD-07C5-D7C7-8797-55B63ABCA45F}"/>
                  </a:ext>
                </a:extLst>
              </p:cNvPr>
              <p:cNvPicPr/>
              <p:nvPr/>
            </p:nvPicPr>
            <p:blipFill>
              <a:blip r:embed="rId6"/>
              <a:stretch>
                <a:fillRect/>
              </a:stretch>
            </p:blipFill>
            <p:spPr>
              <a:xfrm>
                <a:off x="6458400" y="1672160"/>
                <a:ext cx="207576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7" name="Entrada de lápiz 136">
                <a:extLst>
                  <a:ext uri="{FF2B5EF4-FFF2-40B4-BE49-F238E27FC236}">
                    <a16:creationId xmlns:a16="http://schemas.microsoft.com/office/drawing/2014/main" id="{3F865872-62D7-26B2-863E-43334600A27F}"/>
                  </a:ext>
                </a:extLst>
              </p14:cNvPr>
              <p14:cNvContentPartPr/>
              <p14:nvPr/>
            </p14:nvContentPartPr>
            <p14:xfrm>
              <a:off x="6346687" y="1702205"/>
              <a:ext cx="2618640" cy="1833840"/>
            </p14:xfrm>
          </p:contentPart>
        </mc:Choice>
        <mc:Fallback xmlns="">
          <p:pic>
            <p:nvPicPr>
              <p:cNvPr id="137" name="Entrada de lápiz 136">
                <a:extLst>
                  <a:ext uri="{FF2B5EF4-FFF2-40B4-BE49-F238E27FC236}">
                    <a16:creationId xmlns:a16="http://schemas.microsoft.com/office/drawing/2014/main" id="{3F865872-62D7-26B2-863E-43334600A27F}"/>
                  </a:ext>
                </a:extLst>
              </p:cNvPr>
              <p:cNvPicPr/>
              <p:nvPr/>
            </p:nvPicPr>
            <p:blipFill>
              <a:blip r:embed="rId8"/>
              <a:stretch>
                <a:fillRect/>
              </a:stretch>
            </p:blipFill>
            <p:spPr>
              <a:xfrm>
                <a:off x="6327607" y="1683121"/>
                <a:ext cx="2656440" cy="1871647"/>
              </a:xfrm>
              <a:prstGeom prst="rect">
                <a:avLst/>
              </a:prstGeom>
            </p:spPr>
          </p:pic>
        </mc:Fallback>
      </mc:AlternateContent>
      <p:grpSp>
        <p:nvGrpSpPr>
          <p:cNvPr id="4" name="Grupo 3">
            <a:extLst>
              <a:ext uri="{FF2B5EF4-FFF2-40B4-BE49-F238E27FC236}">
                <a16:creationId xmlns:a16="http://schemas.microsoft.com/office/drawing/2014/main" id="{27C5CF53-AAE3-F843-4FFD-3212A3DD7F88}"/>
              </a:ext>
            </a:extLst>
          </p:cNvPr>
          <p:cNvGrpSpPr/>
          <p:nvPr/>
        </p:nvGrpSpPr>
        <p:grpSpPr>
          <a:xfrm>
            <a:off x="0" y="-4808"/>
            <a:ext cx="12217400" cy="6781599"/>
            <a:chOff x="0" y="-4808"/>
            <a:chExt cx="12217400" cy="6781599"/>
          </a:xfrm>
        </p:grpSpPr>
        <p:cxnSp>
          <p:nvCxnSpPr>
            <p:cNvPr id="5" name="Conector recto 4">
              <a:extLst>
                <a:ext uri="{FF2B5EF4-FFF2-40B4-BE49-F238E27FC236}">
                  <a16:creationId xmlns:a16="http://schemas.microsoft.com/office/drawing/2014/main" id="{DFC9F646-4D51-C215-10FB-0B09B838DE3F}"/>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373F6485-82A6-B2E4-0F05-824750A0C296}"/>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2515302B-E934-6E66-7CF3-8B96C8A68DD3}"/>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45B461BD-47BD-8ACE-227D-3DC80D36AC44}"/>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19D85A09-A7D7-E870-38F0-E2E03B083602}"/>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A1F97C1E-9AF8-DA22-65F1-2D6D6131A49A}"/>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0DF82D61-8901-A7E1-A9D7-88F7CD17A3BE}"/>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427FC930-5435-5D36-35DA-947F9EA75F81}"/>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2C8E47E2-1B28-7813-17C4-FEB85049BBA9}"/>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B7D15983-0D9D-0DA4-7BA1-8FC20C935D87}"/>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3770FB98-4186-BE7C-1CDD-DB4374D0BF0A}"/>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4E250FF3-6426-C1CB-6D8E-81F26FB7CC0F}"/>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224FBB11-9D7C-B238-8D72-4E05BAD30D44}"/>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21709133-7BB1-C219-4C2A-F055A72D3602}"/>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B488FEC0-814C-8665-472A-3040B067C085}"/>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FB977DEA-C8F2-123F-0142-0DAEE41AAFE6}"/>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2DA6D247-6893-D27E-9646-3970EF4AA666}"/>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9D78B340-A5E5-1F76-60C8-601EE2394516}"/>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0C847623-5422-9379-3E9C-A9122CB6B649}"/>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Conector recto 36">
              <a:extLst>
                <a:ext uri="{FF2B5EF4-FFF2-40B4-BE49-F238E27FC236}">
                  <a16:creationId xmlns:a16="http://schemas.microsoft.com/office/drawing/2014/main" id="{5555E36E-D326-93D6-6997-36CB9D21A3BC}"/>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pic>
        <p:nvPicPr>
          <p:cNvPr id="32" name="Picture 4" descr="plantilla de negocio moderno con laptop, computadora sobre fondo blanco.  maqueta de vector aislado. lugar de">
            <a:extLst>
              <a:ext uri="{FF2B5EF4-FFF2-40B4-BE49-F238E27FC236}">
                <a16:creationId xmlns:a16="http://schemas.microsoft.com/office/drawing/2014/main" id="{13837110-1482-627A-03B0-D7112AC8A423}"/>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0190" t="15350" r="19323" b="14300"/>
          <a:stretch/>
        </p:blipFill>
        <p:spPr bwMode="auto">
          <a:xfrm>
            <a:off x="-35972" y="1108610"/>
            <a:ext cx="7927377" cy="547561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upo 41">
            <a:extLst>
              <a:ext uri="{FF2B5EF4-FFF2-40B4-BE49-F238E27FC236}">
                <a16:creationId xmlns:a16="http://schemas.microsoft.com/office/drawing/2014/main" id="{F7A82A7F-3C1C-F0C2-F659-8BF4EC177C9F}"/>
              </a:ext>
            </a:extLst>
          </p:cNvPr>
          <p:cNvGrpSpPr/>
          <p:nvPr/>
        </p:nvGrpSpPr>
        <p:grpSpPr>
          <a:xfrm rot="20976953">
            <a:off x="8612580" y="1530465"/>
            <a:ext cx="2963127" cy="1952151"/>
            <a:chOff x="8327381" y="3107957"/>
            <a:chExt cx="2664296" cy="1680075"/>
          </a:xfrm>
        </p:grpSpPr>
        <p:sp>
          <p:nvSpPr>
            <p:cNvPr id="40" name="Rectángulo: esquinas redondeadas 39">
              <a:extLst>
                <a:ext uri="{FF2B5EF4-FFF2-40B4-BE49-F238E27FC236}">
                  <a16:creationId xmlns:a16="http://schemas.microsoft.com/office/drawing/2014/main" id="{2386C8EB-C05E-6B84-CA57-7568D315CFDE}"/>
                </a:ext>
              </a:extLst>
            </p:cNvPr>
            <p:cNvSpPr/>
            <p:nvPr/>
          </p:nvSpPr>
          <p:spPr>
            <a:xfrm>
              <a:off x="8327381" y="3107957"/>
              <a:ext cx="2664296" cy="168007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Rectángulo: esquinas redondeadas 40">
              <a:extLst>
                <a:ext uri="{FF2B5EF4-FFF2-40B4-BE49-F238E27FC236}">
                  <a16:creationId xmlns:a16="http://schemas.microsoft.com/office/drawing/2014/main" id="{1B1E2F0A-76C4-51E0-B6D4-65571BF46BF2}"/>
                </a:ext>
              </a:extLst>
            </p:cNvPr>
            <p:cNvSpPr/>
            <p:nvPr/>
          </p:nvSpPr>
          <p:spPr>
            <a:xfrm>
              <a:off x="8459222" y="3257890"/>
              <a:ext cx="2400614" cy="14008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8" name="CuadroTexto 37">
            <a:extLst>
              <a:ext uri="{FF2B5EF4-FFF2-40B4-BE49-F238E27FC236}">
                <a16:creationId xmlns:a16="http://schemas.microsoft.com/office/drawing/2014/main" id="{4993E1BF-3AAB-D7C4-A514-566D20ED4AAD}"/>
              </a:ext>
            </a:extLst>
          </p:cNvPr>
          <p:cNvSpPr txBox="1"/>
          <p:nvPr/>
        </p:nvSpPr>
        <p:spPr>
          <a:xfrm rot="20957658">
            <a:off x="8955678" y="1811759"/>
            <a:ext cx="2276929" cy="1323439"/>
          </a:xfrm>
          <a:prstGeom prst="rect">
            <a:avLst/>
          </a:prstGeom>
          <a:noFill/>
        </p:spPr>
        <p:txBody>
          <a:bodyPr wrap="square">
            <a:spAutoFit/>
          </a:bodyPr>
          <a:lstStyle/>
          <a:p>
            <a:pPr algn="ctr"/>
            <a:r>
              <a:rPr kumimoji="0" lang="es-CO" sz="2000" b="1" i="1"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Ingresa con las mismas credenciales de la aplicación</a:t>
            </a:r>
            <a:endParaRPr lang="es-CO" sz="2000" dirty="0">
              <a:latin typeface="Lato" panose="020F0502020204030203" pitchFamily="34" charset="0"/>
              <a:ea typeface="Lato" panose="020F0502020204030203" pitchFamily="34" charset="0"/>
              <a:cs typeface="Lato" panose="020F0502020204030203" pitchFamily="34" charset="0"/>
            </a:endParaRPr>
          </a:p>
        </p:txBody>
      </p:sp>
      <p:grpSp>
        <p:nvGrpSpPr>
          <p:cNvPr id="51" name="Grupo 50">
            <a:extLst>
              <a:ext uri="{FF2B5EF4-FFF2-40B4-BE49-F238E27FC236}">
                <a16:creationId xmlns:a16="http://schemas.microsoft.com/office/drawing/2014/main" id="{B224DE02-52B9-1BF0-D7BF-40CDF7E4DFED}"/>
              </a:ext>
            </a:extLst>
          </p:cNvPr>
          <p:cNvGrpSpPr/>
          <p:nvPr/>
        </p:nvGrpSpPr>
        <p:grpSpPr>
          <a:xfrm rot="420101">
            <a:off x="8288465" y="4204135"/>
            <a:ext cx="2825381" cy="1828184"/>
            <a:chOff x="8327381" y="3107957"/>
            <a:chExt cx="2664296" cy="1680075"/>
          </a:xfrm>
        </p:grpSpPr>
        <p:sp>
          <p:nvSpPr>
            <p:cNvPr id="52" name="Rectángulo: esquinas redondeadas 51">
              <a:extLst>
                <a:ext uri="{FF2B5EF4-FFF2-40B4-BE49-F238E27FC236}">
                  <a16:creationId xmlns:a16="http://schemas.microsoft.com/office/drawing/2014/main" id="{DA36A147-CF9D-3A1D-EAB0-E8BFA2865D7B}"/>
                </a:ext>
              </a:extLst>
            </p:cNvPr>
            <p:cNvSpPr/>
            <p:nvPr/>
          </p:nvSpPr>
          <p:spPr>
            <a:xfrm>
              <a:off x="8327381" y="3107957"/>
              <a:ext cx="2664296" cy="168007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3" name="Rectángulo: esquinas redondeadas 52">
              <a:extLst>
                <a:ext uri="{FF2B5EF4-FFF2-40B4-BE49-F238E27FC236}">
                  <a16:creationId xmlns:a16="http://schemas.microsoft.com/office/drawing/2014/main" id="{BD2963BE-08D9-89BC-F1B4-0B29E6377A13}"/>
                </a:ext>
              </a:extLst>
            </p:cNvPr>
            <p:cNvSpPr/>
            <p:nvPr/>
          </p:nvSpPr>
          <p:spPr>
            <a:xfrm>
              <a:off x="8459222" y="3257890"/>
              <a:ext cx="2400614" cy="14008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9" name="CuadroTexto 38">
            <a:extLst>
              <a:ext uri="{FF2B5EF4-FFF2-40B4-BE49-F238E27FC236}">
                <a16:creationId xmlns:a16="http://schemas.microsoft.com/office/drawing/2014/main" id="{05F30772-7E42-765D-4E85-F4A2E065AA9E}"/>
              </a:ext>
            </a:extLst>
          </p:cNvPr>
          <p:cNvSpPr txBox="1"/>
          <p:nvPr/>
        </p:nvSpPr>
        <p:spPr>
          <a:xfrm rot="461355">
            <a:off x="8578009" y="4820065"/>
            <a:ext cx="2276929" cy="707886"/>
          </a:xfrm>
          <a:prstGeom prst="rect">
            <a:avLst/>
          </a:prstGeom>
          <a:noFill/>
        </p:spPr>
        <p:txBody>
          <a:bodyPr wrap="square">
            <a:spAutoFit/>
          </a:bodyPr>
          <a:lstStyle/>
          <a:p>
            <a:pPr algn="ctr"/>
            <a:r>
              <a:rPr lang="es-CO" sz="2000" b="1" i="1" dirty="0">
                <a:latin typeface="Lato" panose="020F0502020204030203" pitchFamily="34" charset="0"/>
                <a:ea typeface="Lato" panose="020F0502020204030203" pitchFamily="34" charset="0"/>
                <a:cs typeface="Lato" panose="020F0502020204030203" pitchFamily="34" charset="0"/>
              </a:rPr>
              <a:t>Descarga el Excel con tus datos</a:t>
            </a:r>
            <a:endParaRPr lang="es-CO" sz="2000" dirty="0">
              <a:latin typeface="Lato" panose="020F0502020204030203" pitchFamily="34" charset="0"/>
              <a:ea typeface="Lato" panose="020F0502020204030203" pitchFamily="34" charset="0"/>
              <a:cs typeface="Lato" panose="020F0502020204030203" pitchFamily="34" charset="0"/>
            </a:endParaRPr>
          </a:p>
        </p:txBody>
      </p:sp>
      <mc:AlternateContent xmlns:mc="http://schemas.openxmlformats.org/markup-compatibility/2006" xmlns:p14="http://schemas.microsoft.com/office/powerpoint/2010/main">
        <mc:Choice Requires="p14">
          <p:contentPart p14:bwMode="auto" r:id="rId11">
            <p14:nvContentPartPr>
              <p14:cNvPr id="138" name="Entrada de lápiz 137">
                <a:extLst>
                  <a:ext uri="{FF2B5EF4-FFF2-40B4-BE49-F238E27FC236}">
                    <a16:creationId xmlns:a16="http://schemas.microsoft.com/office/drawing/2014/main" id="{325CE2F2-60A3-A07D-95D6-DF1194A5BFAE}"/>
                  </a:ext>
                </a:extLst>
              </p14:cNvPr>
              <p14:cNvContentPartPr/>
              <p14:nvPr/>
            </p14:nvContentPartPr>
            <p14:xfrm>
              <a:off x="5108040" y="3056360"/>
              <a:ext cx="5985720" cy="1382040"/>
            </p14:xfrm>
          </p:contentPart>
        </mc:Choice>
        <mc:Fallback xmlns="">
          <p:pic>
            <p:nvPicPr>
              <p:cNvPr id="138" name="Entrada de lápiz 137">
                <a:extLst>
                  <a:ext uri="{FF2B5EF4-FFF2-40B4-BE49-F238E27FC236}">
                    <a16:creationId xmlns:a16="http://schemas.microsoft.com/office/drawing/2014/main" id="{325CE2F2-60A3-A07D-95D6-DF1194A5BFAE}"/>
                  </a:ext>
                </a:extLst>
              </p:cNvPr>
              <p:cNvPicPr/>
              <p:nvPr/>
            </p:nvPicPr>
            <p:blipFill>
              <a:blip r:embed="rId12"/>
              <a:stretch>
                <a:fillRect/>
              </a:stretch>
            </p:blipFill>
            <p:spPr>
              <a:xfrm>
                <a:off x="5088961" y="3037280"/>
                <a:ext cx="6023518" cy="1419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4" name="Entrada de lápiz 113">
                <a:extLst>
                  <a:ext uri="{FF2B5EF4-FFF2-40B4-BE49-F238E27FC236}">
                    <a16:creationId xmlns:a16="http://schemas.microsoft.com/office/drawing/2014/main" id="{59673A86-5A98-54F7-DA9F-39B44EEB8D9F}"/>
                  </a:ext>
                </a:extLst>
              </p14:cNvPr>
              <p14:cNvContentPartPr/>
              <p14:nvPr/>
            </p14:nvContentPartPr>
            <p14:xfrm>
              <a:off x="4952880" y="3058520"/>
              <a:ext cx="3566880" cy="1090800"/>
            </p14:xfrm>
          </p:contentPart>
        </mc:Choice>
        <mc:Fallback xmlns="">
          <p:pic>
            <p:nvPicPr>
              <p:cNvPr id="114" name="Entrada de lápiz 113">
                <a:extLst>
                  <a:ext uri="{FF2B5EF4-FFF2-40B4-BE49-F238E27FC236}">
                    <a16:creationId xmlns:a16="http://schemas.microsoft.com/office/drawing/2014/main" id="{59673A86-5A98-54F7-DA9F-39B44EEB8D9F}"/>
                  </a:ext>
                </a:extLst>
              </p:cNvPr>
              <p:cNvPicPr/>
              <p:nvPr/>
            </p:nvPicPr>
            <p:blipFill>
              <a:blip r:embed="rId14"/>
              <a:stretch>
                <a:fillRect/>
              </a:stretch>
            </p:blipFill>
            <p:spPr>
              <a:xfrm>
                <a:off x="4933802" y="3039440"/>
                <a:ext cx="3604676" cy="1128600"/>
              </a:xfrm>
              <a:prstGeom prst="rect">
                <a:avLst/>
              </a:prstGeom>
            </p:spPr>
          </p:pic>
        </mc:Fallback>
      </mc:AlternateContent>
      <p:grpSp>
        <p:nvGrpSpPr>
          <p:cNvPr id="117" name="Grupo 116">
            <a:extLst>
              <a:ext uri="{FF2B5EF4-FFF2-40B4-BE49-F238E27FC236}">
                <a16:creationId xmlns:a16="http://schemas.microsoft.com/office/drawing/2014/main" id="{E0A3D6DA-10AF-64DE-05CD-42A6F0A0C1E3}"/>
              </a:ext>
            </a:extLst>
          </p:cNvPr>
          <p:cNvGrpSpPr/>
          <p:nvPr/>
        </p:nvGrpSpPr>
        <p:grpSpPr>
          <a:xfrm>
            <a:off x="4907520" y="3104240"/>
            <a:ext cx="3337200" cy="2336400"/>
            <a:chOff x="4907520" y="3104240"/>
            <a:chExt cx="3337200" cy="2336400"/>
          </a:xfrm>
        </p:grpSpPr>
        <mc:AlternateContent xmlns:mc="http://schemas.openxmlformats.org/markup-compatibility/2006" xmlns:p14="http://schemas.microsoft.com/office/powerpoint/2010/main">
          <mc:Choice Requires="p14">
            <p:contentPart p14:bwMode="auto" r:id="rId15">
              <p14:nvContentPartPr>
                <p14:cNvPr id="115" name="Entrada de lápiz 114">
                  <a:extLst>
                    <a:ext uri="{FF2B5EF4-FFF2-40B4-BE49-F238E27FC236}">
                      <a16:creationId xmlns:a16="http://schemas.microsoft.com/office/drawing/2014/main" id="{33295403-0647-B24A-3E84-7C870875659E}"/>
                    </a:ext>
                  </a:extLst>
                </p14:cNvPr>
                <p14:cNvContentPartPr/>
                <p14:nvPr/>
              </p14:nvContentPartPr>
              <p14:xfrm>
                <a:off x="4907520" y="3104240"/>
                <a:ext cx="3152880" cy="2207880"/>
              </p14:xfrm>
            </p:contentPart>
          </mc:Choice>
          <mc:Fallback xmlns="">
            <p:pic>
              <p:nvPicPr>
                <p:cNvPr id="115" name="Entrada de lápiz 114">
                  <a:extLst>
                    <a:ext uri="{FF2B5EF4-FFF2-40B4-BE49-F238E27FC236}">
                      <a16:creationId xmlns:a16="http://schemas.microsoft.com/office/drawing/2014/main" id="{33295403-0647-B24A-3E84-7C870875659E}"/>
                    </a:ext>
                  </a:extLst>
                </p:cNvPr>
                <p:cNvPicPr/>
                <p:nvPr/>
              </p:nvPicPr>
              <p:blipFill>
                <a:blip r:embed="rId16"/>
                <a:stretch>
                  <a:fillRect/>
                </a:stretch>
              </p:blipFill>
              <p:spPr>
                <a:xfrm>
                  <a:off x="4871880" y="3068240"/>
                  <a:ext cx="3224520" cy="2279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6" name="Entrada de lápiz 115">
                  <a:extLst>
                    <a:ext uri="{FF2B5EF4-FFF2-40B4-BE49-F238E27FC236}">
                      <a16:creationId xmlns:a16="http://schemas.microsoft.com/office/drawing/2014/main" id="{3E322992-5275-E3A3-2BD2-22EF66D716BE}"/>
                    </a:ext>
                  </a:extLst>
                </p14:cNvPr>
                <p14:cNvContentPartPr/>
                <p14:nvPr/>
              </p14:nvContentPartPr>
              <p14:xfrm>
                <a:off x="7955640" y="5238320"/>
                <a:ext cx="289080" cy="202320"/>
              </p14:xfrm>
            </p:contentPart>
          </mc:Choice>
          <mc:Fallback xmlns="">
            <p:pic>
              <p:nvPicPr>
                <p:cNvPr id="116" name="Entrada de lápiz 115">
                  <a:extLst>
                    <a:ext uri="{FF2B5EF4-FFF2-40B4-BE49-F238E27FC236}">
                      <a16:creationId xmlns:a16="http://schemas.microsoft.com/office/drawing/2014/main" id="{3E322992-5275-E3A3-2BD2-22EF66D716BE}"/>
                    </a:ext>
                  </a:extLst>
                </p:cNvPr>
                <p:cNvPicPr/>
                <p:nvPr/>
              </p:nvPicPr>
              <p:blipFill>
                <a:blip r:embed="rId18"/>
                <a:stretch>
                  <a:fillRect/>
                </a:stretch>
              </p:blipFill>
              <p:spPr>
                <a:xfrm>
                  <a:off x="7920000" y="5202680"/>
                  <a:ext cx="360720" cy="273960"/>
                </a:xfrm>
                <a:prstGeom prst="rect">
                  <a:avLst/>
                </a:prstGeom>
              </p:spPr>
            </p:pic>
          </mc:Fallback>
        </mc:AlternateContent>
      </p:grpSp>
      <p:sp>
        <p:nvSpPr>
          <p:cNvPr id="44" name="CuadroTexto 43">
            <a:extLst>
              <a:ext uri="{FF2B5EF4-FFF2-40B4-BE49-F238E27FC236}">
                <a16:creationId xmlns:a16="http://schemas.microsoft.com/office/drawing/2014/main" id="{EEC710E1-55F9-0C6F-4626-0937089613E7}"/>
              </a:ext>
            </a:extLst>
          </p:cNvPr>
          <p:cNvSpPr txBox="1"/>
          <p:nvPr/>
        </p:nvSpPr>
        <p:spPr>
          <a:xfrm>
            <a:off x="1749355" y="6291342"/>
            <a:ext cx="4530156" cy="461665"/>
          </a:xfrm>
          <a:prstGeom prst="rect">
            <a:avLst/>
          </a:prstGeom>
          <a:noFill/>
        </p:spPr>
        <p:txBody>
          <a:bodyPr wrap="square" rtlCol="0">
            <a:spAutoFit/>
          </a:bodyPr>
          <a:lstStyle/>
          <a:p>
            <a:r>
              <a:rPr lang="es-CO" sz="2400" dirty="0">
                <a:latin typeface="Lato" panose="020F0502020204030203" pitchFamily="34" charset="0"/>
                <a:ea typeface="Lato" panose="020F0502020204030203" pitchFamily="34" charset="0"/>
                <a:cs typeface="Lato" panose="020F0502020204030203" pitchFamily="34" charset="0"/>
              </a:rPr>
              <a:t>Ingresa a </a:t>
            </a:r>
            <a:r>
              <a:rPr lang="es-CO" sz="2400" b="1" dirty="0">
                <a:latin typeface="Lato" panose="020F0502020204030203" pitchFamily="34" charset="0"/>
                <a:ea typeface="Lato" panose="020F0502020204030203" pitchFamily="34" charset="0"/>
                <a:cs typeface="Lato" panose="020F0502020204030203" pitchFamily="34" charset="0"/>
              </a:rPr>
              <a:t>www.recosfa.com</a:t>
            </a:r>
          </a:p>
        </p:txBody>
      </p:sp>
      <p:sp>
        <p:nvSpPr>
          <p:cNvPr id="46" name="Rectángulo 45">
            <a:extLst>
              <a:ext uri="{FF2B5EF4-FFF2-40B4-BE49-F238E27FC236}">
                <a16:creationId xmlns:a16="http://schemas.microsoft.com/office/drawing/2014/main" id="{8A41A11C-F89E-5956-1615-723C52B2B46E}"/>
              </a:ext>
            </a:extLst>
          </p:cNvPr>
          <p:cNvSpPr/>
          <p:nvPr/>
        </p:nvSpPr>
        <p:spPr>
          <a:xfrm>
            <a:off x="211720" y="3183216"/>
            <a:ext cx="566166" cy="511601"/>
          </a:xfrm>
          <a:prstGeom prst="rect">
            <a:avLst/>
          </a:prstGeom>
          <a:solidFill>
            <a:srgbClr val="B9CE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Rectángulo 46">
            <a:extLst>
              <a:ext uri="{FF2B5EF4-FFF2-40B4-BE49-F238E27FC236}">
                <a16:creationId xmlns:a16="http://schemas.microsoft.com/office/drawing/2014/main" id="{B99B9B44-9F81-6262-9233-962CE88E9A13}"/>
              </a:ext>
            </a:extLst>
          </p:cNvPr>
          <p:cNvSpPr/>
          <p:nvPr/>
        </p:nvSpPr>
        <p:spPr>
          <a:xfrm>
            <a:off x="11539503" y="6328111"/>
            <a:ext cx="313314" cy="297038"/>
          </a:xfrm>
          <a:prstGeom prst="rect">
            <a:avLst/>
          </a:prstGeom>
          <a:solidFill>
            <a:srgbClr val="07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62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E34745D9-F8D4-457F-A0DF-03840140781F}"/>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308" b="5308"/>
          <a:stretch>
            <a:fillRect/>
          </a:stretch>
        </p:blipFill>
        <p:spPr>
          <a:solidFill>
            <a:schemeClr val="accent2">
              <a:lumMod val="50000"/>
            </a:schemeClr>
          </a:solidFill>
        </p:spPr>
      </p:pic>
      <p:sp>
        <p:nvSpPr>
          <p:cNvPr id="7" name="Title 7">
            <a:extLst>
              <a:ext uri="{FF2B5EF4-FFF2-40B4-BE49-F238E27FC236}">
                <a16:creationId xmlns:a16="http://schemas.microsoft.com/office/drawing/2014/main" id="{9EC75BB3-1053-3A6C-A5D5-F7CA7A947F09}"/>
              </a:ext>
            </a:extLst>
          </p:cNvPr>
          <p:cNvSpPr txBox="1">
            <a:spLocks/>
          </p:cNvSpPr>
          <p:nvPr/>
        </p:nvSpPr>
        <p:spPr>
          <a:xfrm>
            <a:off x="5902959" y="5602605"/>
            <a:ext cx="3078480" cy="1063037"/>
          </a:xfrm>
          <a:prstGeom prst="rect">
            <a:avLst/>
          </a:prstGeom>
          <a:solidFill>
            <a:schemeClr val="bg1">
              <a:alpha val="55000"/>
            </a:schemeClr>
          </a:solidFill>
        </p:spPr>
        <p:txBody>
          <a:bodyPr vert="horz" lIns="274320" tIns="91440" rIns="274320" bIns="182880" rtlCol="0" anchor="ctr">
            <a:norm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s-CO" sz="2400" dirty="0">
                <a:latin typeface="Lato" panose="020F0502020204030203" pitchFamily="34" charset="0"/>
              </a:rPr>
              <a:t>Vídeo de apoyo</a:t>
            </a:r>
          </a:p>
        </p:txBody>
      </p:sp>
      <p:sp>
        <p:nvSpPr>
          <p:cNvPr id="10" name="Text Placeholder 8">
            <a:extLst>
              <a:ext uri="{FF2B5EF4-FFF2-40B4-BE49-F238E27FC236}">
                <a16:creationId xmlns:a16="http://schemas.microsoft.com/office/drawing/2014/main" id="{C4A1C8C6-64E5-5712-B48D-AEEDA001EC55}"/>
              </a:ext>
            </a:extLst>
          </p:cNvPr>
          <p:cNvSpPr txBox="1">
            <a:spLocks/>
          </p:cNvSpPr>
          <p:nvPr/>
        </p:nvSpPr>
        <p:spPr>
          <a:xfrm>
            <a:off x="8981440" y="5602605"/>
            <a:ext cx="3078480" cy="1063037"/>
          </a:xfrm>
          <a:prstGeom prst="rect">
            <a:avLst/>
          </a:prstGeom>
          <a:solidFill>
            <a:schemeClr val="bg1">
              <a:alpha val="86000"/>
            </a:schemeClr>
          </a:solidFill>
        </p:spPr>
        <p:txBody>
          <a:bodyPr vert="horz" lIns="274320" tIns="91440" rIns="274320" bIns="18288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8C9CA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CO" sz="2600" dirty="0">
                <a:solidFill>
                  <a:schemeClr val="tx1"/>
                </a:solidFill>
                <a:latin typeface="Lato" panose="020F0502020204030203" pitchFamily="34" charset="0"/>
                <a:ea typeface="Lato" panose="020F0502020204030203" pitchFamily="34" charset="0"/>
                <a:cs typeface="Lato" panose="020F0502020204030203" pitchFamily="34" charset="0"/>
              </a:rPr>
              <a:t>Una vez tengas los datos, sepáralos en columnas</a:t>
            </a:r>
            <a:r>
              <a:rPr lang="es-CO" dirty="0">
                <a:latin typeface="Lato" panose="020F0502020204030203" pitchFamily="34" charset="0"/>
                <a:ea typeface="Lato" panose="020F0502020204030203" pitchFamily="34" charset="0"/>
                <a:cs typeface="Lato" panose="020F0502020204030203" pitchFamily="34" charset="0"/>
              </a:rPr>
              <a:t>.</a:t>
            </a:r>
          </a:p>
        </p:txBody>
      </p:sp>
      <p:grpSp>
        <p:nvGrpSpPr>
          <p:cNvPr id="11" name="Grupo 10">
            <a:extLst>
              <a:ext uri="{FF2B5EF4-FFF2-40B4-BE49-F238E27FC236}">
                <a16:creationId xmlns:a16="http://schemas.microsoft.com/office/drawing/2014/main" id="{93D5CB32-E526-EB26-1B77-9BF2287E5B16}"/>
              </a:ext>
            </a:extLst>
          </p:cNvPr>
          <p:cNvGrpSpPr/>
          <p:nvPr/>
        </p:nvGrpSpPr>
        <p:grpSpPr>
          <a:xfrm flipV="1">
            <a:off x="5902959" y="6619928"/>
            <a:ext cx="6156961" cy="45719"/>
            <a:chOff x="0" y="6825191"/>
            <a:chExt cx="12192000" cy="0"/>
          </a:xfrm>
        </p:grpSpPr>
        <p:cxnSp>
          <p:nvCxnSpPr>
            <p:cNvPr id="14" name="Conector recto 13">
              <a:extLst>
                <a:ext uri="{FF2B5EF4-FFF2-40B4-BE49-F238E27FC236}">
                  <a16:creationId xmlns:a16="http://schemas.microsoft.com/office/drawing/2014/main" id="{7A924261-DC9D-4E10-77F7-1022FB70EAC8}"/>
                </a:ext>
              </a:extLst>
            </p:cNvPr>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21520CB1-1ABE-4A3F-7376-D2C96CEA4D54}"/>
                </a:ext>
              </a:extLst>
            </p:cNvPr>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60E88DE-B894-59F6-AAE0-1A2829E97EF3}"/>
                </a:ext>
              </a:extLst>
            </p:cNvPr>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48DBD9CB-5AC5-6F2B-201C-FE5B07D869E1}"/>
                </a:ext>
              </a:extLst>
            </p:cNvPr>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pic>
        <p:nvPicPr>
          <p:cNvPr id="20" name="Texto a columnas RECOSFA">
            <a:hlinkClick r:id="" action="ppaction://media"/>
            <a:extLst>
              <a:ext uri="{FF2B5EF4-FFF2-40B4-BE49-F238E27FC236}">
                <a16:creationId xmlns:a16="http://schemas.microsoft.com/office/drawing/2014/main" id="{07D5240F-E1C5-F950-1A34-38675CC8974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29" r="3032"/>
          <a:stretch/>
        </p:blipFill>
        <p:spPr>
          <a:xfrm>
            <a:off x="1013424" y="863602"/>
            <a:ext cx="9779069" cy="4340043"/>
          </a:xfrm>
          <a:prstGeom prst="rect">
            <a:avLst/>
          </a:prstGeom>
        </p:spPr>
      </p:pic>
    </p:spTree>
    <p:extLst>
      <p:ext uri="{BB962C8B-B14F-4D97-AF65-F5344CB8AC3E}">
        <p14:creationId xmlns:p14="http://schemas.microsoft.com/office/powerpoint/2010/main" val="168231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sp>
        <p:nvSpPr>
          <p:cNvPr id="44" name="CuadroTexto 43">
            <a:extLst>
              <a:ext uri="{FF2B5EF4-FFF2-40B4-BE49-F238E27FC236}">
                <a16:creationId xmlns:a16="http://schemas.microsoft.com/office/drawing/2014/main" id="{2256AA67-430E-5BD7-B7B2-02A8917C3F30}"/>
              </a:ext>
            </a:extLst>
          </p:cNvPr>
          <p:cNvSpPr txBox="1"/>
          <p:nvPr/>
        </p:nvSpPr>
        <p:spPr>
          <a:xfrm>
            <a:off x="2407682" y="208635"/>
            <a:ext cx="7941038" cy="461665"/>
          </a:xfrm>
          <a:prstGeom prst="rect">
            <a:avLst/>
          </a:prstGeom>
          <a:noFill/>
        </p:spPr>
        <p:txBody>
          <a:bodyPr wrap="square" rtlCol="0">
            <a:spAutoFit/>
          </a:bodyPr>
          <a:lstStyle/>
          <a:p>
            <a:r>
              <a:rPr lang="es-CO" sz="2400" b="1" dirty="0">
                <a:solidFill>
                  <a:schemeClr val="bg1"/>
                </a:solidFill>
                <a:latin typeface="Lato" panose="020F0502020204030203" pitchFamily="34" charset="0"/>
              </a:rPr>
              <a:t>Material de apoyo</a:t>
            </a:r>
          </a:p>
        </p:txBody>
      </p:sp>
      <p:cxnSp>
        <p:nvCxnSpPr>
          <p:cNvPr id="45" name="Conector recto 44">
            <a:extLst>
              <a:ext uri="{FF2B5EF4-FFF2-40B4-BE49-F238E27FC236}">
                <a16:creationId xmlns:a16="http://schemas.microsoft.com/office/drawing/2014/main" id="{F092CFF0-6C0B-A1DC-D255-A8F715BF38A5}"/>
              </a:ext>
            </a:extLst>
          </p:cNvPr>
          <p:cNvCxnSpPr>
            <a:cxnSpLocks/>
          </p:cNvCxnSpPr>
          <p:nvPr/>
        </p:nvCxnSpPr>
        <p:spPr>
          <a:xfrm>
            <a:off x="1784139" y="680850"/>
            <a:ext cx="31841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DF748419-21BA-30B0-EF60-A1C4C3A4BDAA}"/>
              </a:ext>
            </a:extLst>
          </p:cNvPr>
          <p:cNvSpPr txBox="1"/>
          <p:nvPr/>
        </p:nvSpPr>
        <p:spPr>
          <a:xfrm>
            <a:off x="7448161" y="5663154"/>
            <a:ext cx="3479709" cy="646331"/>
          </a:xfrm>
          <a:prstGeom prst="rect">
            <a:avLst/>
          </a:prstGeom>
          <a:noFill/>
          <a:ln>
            <a:solidFill>
              <a:srgbClr val="076633"/>
            </a:solidFill>
          </a:ln>
        </p:spPr>
        <p:txBody>
          <a:bodyPr wrap="square">
            <a:spAutoFit/>
          </a:bodyPr>
          <a:lstStyle/>
          <a:p>
            <a:pPr algn="ctr"/>
            <a:r>
              <a:rPr lang="es-CO" dirty="0"/>
              <a:t>https://www.youtube.com/watch?v=qU8Yesy6hcQ&amp;t=19s</a:t>
            </a:r>
          </a:p>
        </p:txBody>
      </p:sp>
      <p:sp>
        <p:nvSpPr>
          <p:cNvPr id="57" name="CuadroTexto 56">
            <a:extLst>
              <a:ext uri="{FF2B5EF4-FFF2-40B4-BE49-F238E27FC236}">
                <a16:creationId xmlns:a16="http://schemas.microsoft.com/office/drawing/2014/main" id="{FD651A9B-785E-8EA1-121A-5845D036566B}"/>
              </a:ext>
            </a:extLst>
          </p:cNvPr>
          <p:cNvSpPr txBox="1"/>
          <p:nvPr/>
        </p:nvSpPr>
        <p:spPr>
          <a:xfrm>
            <a:off x="1092932" y="5531985"/>
            <a:ext cx="3975268" cy="923330"/>
          </a:xfrm>
          <a:prstGeom prst="rect">
            <a:avLst/>
          </a:prstGeom>
          <a:noFill/>
          <a:ln>
            <a:solidFill>
              <a:srgbClr val="076633"/>
            </a:solidFill>
          </a:ln>
        </p:spPr>
        <p:txBody>
          <a:bodyPr wrap="square">
            <a:spAutoFit/>
          </a:bodyPr>
          <a:lstStyle/>
          <a:p>
            <a:pPr algn="ctr"/>
            <a:r>
              <a:rPr lang="es-CO" dirty="0"/>
              <a:t>https://drive.google.com/file/d/1WNjucRI7AhZdVXkeefAa48tIB6F4dzk6/view?usp=drive_link</a:t>
            </a:r>
          </a:p>
        </p:txBody>
      </p:sp>
      <p:sp>
        <p:nvSpPr>
          <p:cNvPr id="58" name="CuadroTexto 57">
            <a:extLst>
              <a:ext uri="{FF2B5EF4-FFF2-40B4-BE49-F238E27FC236}">
                <a16:creationId xmlns:a16="http://schemas.microsoft.com/office/drawing/2014/main" id="{9D88CCA9-56FD-C26F-38FD-0F68CC2B1A3B}"/>
              </a:ext>
            </a:extLst>
          </p:cNvPr>
          <p:cNvSpPr txBox="1"/>
          <p:nvPr/>
        </p:nvSpPr>
        <p:spPr>
          <a:xfrm>
            <a:off x="2541788" y="1136351"/>
            <a:ext cx="1218823" cy="369332"/>
          </a:xfrm>
          <a:prstGeom prst="rect">
            <a:avLst/>
          </a:prstGeom>
          <a:noFill/>
        </p:spPr>
        <p:txBody>
          <a:bodyPr wrap="square">
            <a:spAutoFit/>
          </a:bodyPr>
          <a:lstStyle/>
          <a:p>
            <a:pPr algn="ctr"/>
            <a:r>
              <a:rPr lang="es-ES" b="1" dirty="0">
                <a:latin typeface="Lato" panose="020F0502020204030203" pitchFamily="34" charset="0"/>
              </a:rPr>
              <a:t>Guía</a:t>
            </a:r>
            <a:endParaRPr lang="es-CO" b="1" dirty="0">
              <a:latin typeface="Lato" panose="020F0502020204030203" pitchFamily="34" charset="0"/>
            </a:endParaRPr>
          </a:p>
        </p:txBody>
      </p:sp>
      <p:sp>
        <p:nvSpPr>
          <p:cNvPr id="59" name="CuadroTexto 58">
            <a:extLst>
              <a:ext uri="{FF2B5EF4-FFF2-40B4-BE49-F238E27FC236}">
                <a16:creationId xmlns:a16="http://schemas.microsoft.com/office/drawing/2014/main" id="{F56415A6-5416-87E3-E8E6-EA9689A62754}"/>
              </a:ext>
            </a:extLst>
          </p:cNvPr>
          <p:cNvSpPr txBox="1"/>
          <p:nvPr/>
        </p:nvSpPr>
        <p:spPr>
          <a:xfrm>
            <a:off x="8560745" y="1179715"/>
            <a:ext cx="1218823" cy="369332"/>
          </a:xfrm>
          <a:prstGeom prst="rect">
            <a:avLst/>
          </a:prstGeom>
          <a:noFill/>
        </p:spPr>
        <p:txBody>
          <a:bodyPr wrap="square">
            <a:spAutoFit/>
          </a:bodyPr>
          <a:lstStyle/>
          <a:p>
            <a:pPr algn="ctr"/>
            <a:r>
              <a:rPr lang="es-ES" b="1" dirty="0">
                <a:latin typeface="Lato" panose="020F0502020204030203" pitchFamily="34" charset="0"/>
              </a:rPr>
              <a:t>Video</a:t>
            </a:r>
            <a:endParaRPr lang="es-CO" b="1" dirty="0">
              <a:latin typeface="Lato" panose="020F0502020204030203" pitchFamily="34" charset="0"/>
            </a:endParaRPr>
          </a:p>
        </p:txBody>
      </p:sp>
      <p:cxnSp>
        <p:nvCxnSpPr>
          <p:cNvPr id="61" name="Conector recto 60">
            <a:extLst>
              <a:ext uri="{FF2B5EF4-FFF2-40B4-BE49-F238E27FC236}">
                <a16:creationId xmlns:a16="http://schemas.microsoft.com/office/drawing/2014/main" id="{65D36625-AE03-B64A-1D0A-854A83E66019}"/>
              </a:ext>
            </a:extLst>
          </p:cNvPr>
          <p:cNvCxnSpPr/>
          <p:nvPr/>
        </p:nvCxnSpPr>
        <p:spPr>
          <a:xfrm>
            <a:off x="2708645" y="1456892"/>
            <a:ext cx="70410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Conector recto 61">
            <a:extLst>
              <a:ext uri="{FF2B5EF4-FFF2-40B4-BE49-F238E27FC236}">
                <a16:creationId xmlns:a16="http://schemas.microsoft.com/office/drawing/2014/main" id="{CAE04919-4FD6-BB77-1253-C26521E27255}"/>
              </a:ext>
            </a:extLst>
          </p:cNvPr>
          <p:cNvCxnSpPr>
            <a:cxnSpLocks/>
          </p:cNvCxnSpPr>
          <p:nvPr/>
        </p:nvCxnSpPr>
        <p:spPr>
          <a:xfrm>
            <a:off x="8656320" y="1505683"/>
            <a:ext cx="791599"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3" name="Grupo 2">
            <a:extLst>
              <a:ext uri="{FF2B5EF4-FFF2-40B4-BE49-F238E27FC236}">
                <a16:creationId xmlns:a16="http://schemas.microsoft.com/office/drawing/2014/main" id="{00894F24-928F-19D5-167C-67188DBBF996}"/>
              </a:ext>
            </a:extLst>
          </p:cNvPr>
          <p:cNvGrpSpPr/>
          <p:nvPr/>
        </p:nvGrpSpPr>
        <p:grpSpPr>
          <a:xfrm>
            <a:off x="-8932" y="0"/>
            <a:ext cx="12217400" cy="6781599"/>
            <a:chOff x="0" y="-4808"/>
            <a:chExt cx="12217400" cy="6781599"/>
          </a:xfrm>
        </p:grpSpPr>
        <p:cxnSp>
          <p:nvCxnSpPr>
            <p:cNvPr id="4" name="Conector recto 3">
              <a:extLst>
                <a:ext uri="{FF2B5EF4-FFF2-40B4-BE49-F238E27FC236}">
                  <a16:creationId xmlns:a16="http://schemas.microsoft.com/office/drawing/2014/main" id="{1F2F7A40-7E6C-F6A9-6E88-F26ACD8FC249}"/>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ector recto 4">
              <a:extLst>
                <a:ext uri="{FF2B5EF4-FFF2-40B4-BE49-F238E27FC236}">
                  <a16:creationId xmlns:a16="http://schemas.microsoft.com/office/drawing/2014/main" id="{98846738-37EE-CA92-5845-B321F89BA871}"/>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B3848D02-C67B-96D8-8398-9684CF40933C}"/>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BEC8351A-3694-6054-803D-3291CE73E0FA}"/>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CF8D4E6-A0FB-EAAC-C450-B3FEABB69037}"/>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CF796541-E67B-F5F1-C065-448889EAEB0F}"/>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75327066-1F2A-A8B2-3196-B9E4E4D2786B}"/>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5B55B0D8-66A5-DEAD-E48E-F0B82786E8F1}"/>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67C389BF-82D4-CC5C-F6B9-1F0817E0549F}"/>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0EE4E58F-9955-3829-E511-284D98432034}"/>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FD325E1F-C3C3-865F-AFBC-36C03A8BA773}"/>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BCA51F2E-88E8-23F8-6E86-5F602E0B20EE}"/>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A07DC370-2F3B-63E9-E78E-796FB9D330CF}"/>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0BAAE2E8-FF42-030B-C950-57C33130DED5}"/>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D59B18E0-FE80-218B-73A4-9A3AD024C930}"/>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10384971-95F8-5952-D553-55E63289E7F7}"/>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37319E67-4B1E-8E68-EC83-B62E3E7CE1FF}"/>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E1E7B37E-B56E-8672-263E-CDE6D3C9C88E}"/>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80CB3F9F-5D33-07F4-CE7D-3D1A19B5F4DB}"/>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B69493A7-AFFB-32E3-F5A0-4C15787720E6}"/>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53" name="Rectángulo 52">
            <a:extLst>
              <a:ext uri="{FF2B5EF4-FFF2-40B4-BE49-F238E27FC236}">
                <a16:creationId xmlns:a16="http://schemas.microsoft.com/office/drawing/2014/main" id="{5D57CEA4-2475-A298-0663-5EFB8F80EFA2}"/>
              </a:ext>
            </a:extLst>
          </p:cNvPr>
          <p:cNvSpPr/>
          <p:nvPr/>
        </p:nvSpPr>
        <p:spPr>
          <a:xfrm>
            <a:off x="-8932" y="2122742"/>
            <a:ext cx="12170229" cy="287284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26" name="Picture 2">
            <a:extLst>
              <a:ext uri="{FF2B5EF4-FFF2-40B4-BE49-F238E27FC236}">
                <a16:creationId xmlns:a16="http://schemas.microsoft.com/office/drawing/2014/main" id="{011513B6-8CBA-C9FE-5536-8005EB26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83" y="1599540"/>
            <a:ext cx="5316434" cy="3777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17FA4D-CAFA-CD37-A49B-0B10C18024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6" r="2357"/>
          <a:stretch/>
        </p:blipFill>
        <p:spPr bwMode="auto">
          <a:xfrm>
            <a:off x="6285052" y="1652982"/>
            <a:ext cx="5621628" cy="3812366"/>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spTree>
    <p:extLst>
      <p:ext uri="{BB962C8B-B14F-4D97-AF65-F5344CB8AC3E}">
        <p14:creationId xmlns:p14="http://schemas.microsoft.com/office/powerpoint/2010/main" val="389833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A194E4B-86DA-4CEE-88EF-14B78DA7C36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68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7117137"/>
          </a:xfrm>
          <a:prstGeom prst="rect">
            <a:avLst/>
          </a:prstGeom>
          <a:effectLst>
            <a:glow>
              <a:schemeClr val="accent1">
                <a:alpha val="82000"/>
              </a:schemeClr>
            </a:glow>
            <a:outerShdw blurRad="50800" dist="50800" dir="5400000" algn="ctr" rotWithShape="0">
              <a:srgbClr val="000000"/>
            </a:outerShdw>
          </a:effectLst>
        </p:spPr>
      </p:pic>
      <p:pic>
        <p:nvPicPr>
          <p:cNvPr id="3" name="Marcador de contenido 5" descr="Un dibujo de un animal&#10;&#10;Descripción generada automáticamente con confianza media">
            <a:extLst>
              <a:ext uri="{FF2B5EF4-FFF2-40B4-BE49-F238E27FC236}">
                <a16:creationId xmlns:a16="http://schemas.microsoft.com/office/drawing/2014/main" id="{81188E4B-DDA3-477E-806A-102F97C80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166" y="5059726"/>
            <a:ext cx="3355316" cy="1798274"/>
          </a:xfrm>
          <a:prstGeom prst="rect">
            <a:avLst/>
          </a:prstGeom>
        </p:spPr>
      </p:pic>
      <p:sp>
        <p:nvSpPr>
          <p:cNvPr id="4" name="Title 27">
            <a:extLst>
              <a:ext uri="{FF2B5EF4-FFF2-40B4-BE49-F238E27FC236}">
                <a16:creationId xmlns:a16="http://schemas.microsoft.com/office/drawing/2014/main" id="{62670266-F52B-47B9-BCE7-72C178439413}"/>
              </a:ext>
            </a:extLst>
          </p:cNvPr>
          <p:cNvSpPr txBox="1">
            <a:spLocks/>
          </p:cNvSpPr>
          <p:nvPr/>
        </p:nvSpPr>
        <p:spPr>
          <a:xfrm>
            <a:off x="257518" y="-661314"/>
            <a:ext cx="4491114" cy="5808428"/>
          </a:xfrm>
          <a:prstGeom prst="rect">
            <a:avLst/>
          </a:prstGeom>
          <a:solidFill>
            <a:schemeClr val="bg1">
              <a:alpha val="86000"/>
            </a:schemeClr>
          </a:solidFill>
        </p:spPr>
        <p:txBody>
          <a:bodyPr vert="horz" lIns="274320" tIns="91440" rIns="274320" bIns="1828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latin typeface="Lato" panose="020F0502020204030203" pitchFamily="34" charset="0"/>
              </a:rPr>
              <a:t>!Gracias</a:t>
            </a:r>
            <a:br>
              <a:rPr lang="es-CO" dirty="0">
                <a:latin typeface="Lato" panose="020F0502020204030203" pitchFamily="34" charset="0"/>
              </a:rPr>
            </a:br>
            <a:r>
              <a:rPr lang="es-CO" dirty="0">
                <a:latin typeface="Lato" panose="020F0502020204030203" pitchFamily="34" charset="0"/>
              </a:rPr>
              <a:t>por su atención!</a:t>
            </a:r>
          </a:p>
        </p:txBody>
      </p:sp>
      <p:grpSp>
        <p:nvGrpSpPr>
          <p:cNvPr id="10" name="Grupo 9"/>
          <p:cNvGrpSpPr/>
          <p:nvPr/>
        </p:nvGrpSpPr>
        <p:grpSpPr>
          <a:xfrm>
            <a:off x="0" y="7141478"/>
            <a:ext cx="12192000" cy="0"/>
            <a:chOff x="0" y="6825191"/>
            <a:chExt cx="12192000" cy="0"/>
          </a:xfrm>
        </p:grpSpPr>
        <p:cxnSp>
          <p:nvCxnSpPr>
            <p:cNvPr id="11" name="Conector recto 10"/>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sp>
        <p:nvSpPr>
          <p:cNvPr id="15" name="CuadroTexto 14"/>
          <p:cNvSpPr txBox="1"/>
          <p:nvPr/>
        </p:nvSpPr>
        <p:spPr>
          <a:xfrm>
            <a:off x="1214400" y="3090446"/>
            <a:ext cx="1865477" cy="338554"/>
          </a:xfrm>
          <a:prstGeom prst="rect">
            <a:avLst/>
          </a:prstGeom>
          <a:noFill/>
        </p:spPr>
        <p:txBody>
          <a:bodyPr wrap="square" rtlCol="0">
            <a:spAutoFit/>
          </a:bodyPr>
          <a:lstStyle/>
          <a:p>
            <a:r>
              <a:rPr lang="es-ES" sz="1600" dirty="0">
                <a:solidFill>
                  <a:schemeClr val="bg1">
                    <a:lumMod val="50000"/>
                  </a:schemeClr>
                </a:solidFill>
                <a:latin typeface="Lato" panose="020F0502020204030203" pitchFamily="34" charset="0"/>
              </a:rPr>
              <a:t>www.recosfa.com</a:t>
            </a:r>
            <a:endParaRPr lang="es-CO" sz="1600" dirty="0">
              <a:solidFill>
                <a:schemeClr val="bg1">
                  <a:lumMod val="50000"/>
                </a:schemeClr>
              </a:solidFill>
              <a:latin typeface="Lato" panose="020F0502020204030203" pitchFamily="34" charset="0"/>
            </a:endParaRPr>
          </a:p>
        </p:txBody>
      </p:sp>
      <p:sp>
        <p:nvSpPr>
          <p:cNvPr id="18" name="CuadroTexto 17"/>
          <p:cNvSpPr txBox="1"/>
          <p:nvPr/>
        </p:nvSpPr>
        <p:spPr>
          <a:xfrm>
            <a:off x="1616177" y="3453341"/>
            <a:ext cx="1865476" cy="338554"/>
          </a:xfrm>
          <a:prstGeom prst="rect">
            <a:avLst/>
          </a:prstGeom>
          <a:noFill/>
        </p:spPr>
        <p:txBody>
          <a:bodyPr wrap="square" rtlCol="0">
            <a:spAutoFit/>
          </a:bodyPr>
          <a:lstStyle/>
          <a:p>
            <a:r>
              <a:rPr lang="es-ES" sz="1600" dirty="0" err="1">
                <a:solidFill>
                  <a:schemeClr val="bg1">
                    <a:lumMod val="50000"/>
                  </a:schemeClr>
                </a:solidFill>
                <a:latin typeface="Lato" panose="020F0502020204030203" pitchFamily="34" charset="0"/>
              </a:rPr>
              <a:t>recosfa_oficial</a:t>
            </a:r>
            <a:endParaRPr lang="es-CO" sz="1600" dirty="0">
              <a:solidFill>
                <a:schemeClr val="bg1">
                  <a:lumMod val="50000"/>
                </a:schemeClr>
              </a:solidFill>
              <a:latin typeface="Lato" panose="020F0502020204030203" pitchFamily="34" charset="0"/>
            </a:endParaRPr>
          </a:p>
        </p:txBody>
      </p:sp>
      <p:sp>
        <p:nvSpPr>
          <p:cNvPr id="19" name="CuadroTexto 18"/>
          <p:cNvSpPr txBox="1"/>
          <p:nvPr/>
        </p:nvSpPr>
        <p:spPr>
          <a:xfrm>
            <a:off x="1616177" y="3816236"/>
            <a:ext cx="1463700" cy="338554"/>
          </a:xfrm>
          <a:prstGeom prst="rect">
            <a:avLst/>
          </a:prstGeom>
          <a:noFill/>
        </p:spPr>
        <p:txBody>
          <a:bodyPr wrap="square" rtlCol="0">
            <a:spAutoFit/>
          </a:bodyPr>
          <a:lstStyle/>
          <a:p>
            <a:r>
              <a:rPr lang="es-ES" sz="1600" dirty="0" err="1">
                <a:solidFill>
                  <a:schemeClr val="bg1">
                    <a:lumMod val="50000"/>
                  </a:schemeClr>
                </a:solidFill>
                <a:latin typeface="Lato" panose="020F0502020204030203" pitchFamily="34" charset="0"/>
              </a:rPr>
              <a:t>recosfa</a:t>
            </a:r>
            <a:endParaRPr lang="es-CO" sz="1600" dirty="0">
              <a:solidFill>
                <a:schemeClr val="bg1">
                  <a:lumMod val="50000"/>
                </a:schemeClr>
              </a:solidFill>
              <a:latin typeface="Lato" panose="020F0502020204030203" pitchFamily="34" charset="0"/>
            </a:endParaRPr>
          </a:p>
        </p:txBody>
      </p:sp>
      <p:sp>
        <p:nvSpPr>
          <p:cNvPr id="20" name="CuadroTexto 19"/>
          <p:cNvSpPr txBox="1"/>
          <p:nvPr/>
        </p:nvSpPr>
        <p:spPr>
          <a:xfrm>
            <a:off x="1630226" y="4231103"/>
            <a:ext cx="1463700" cy="338554"/>
          </a:xfrm>
          <a:prstGeom prst="rect">
            <a:avLst/>
          </a:prstGeom>
          <a:noFill/>
        </p:spPr>
        <p:txBody>
          <a:bodyPr wrap="square" rtlCol="0">
            <a:spAutoFit/>
          </a:bodyPr>
          <a:lstStyle/>
          <a:p>
            <a:r>
              <a:rPr lang="es-ES" sz="1600" dirty="0" err="1">
                <a:solidFill>
                  <a:schemeClr val="bg1">
                    <a:lumMod val="50000"/>
                  </a:schemeClr>
                </a:solidFill>
                <a:latin typeface="Lato" panose="020F0502020204030203" pitchFamily="34" charset="0"/>
              </a:rPr>
              <a:t>recosfa</a:t>
            </a:r>
            <a:endParaRPr lang="es-CO" sz="1600" dirty="0">
              <a:solidFill>
                <a:schemeClr val="bg1">
                  <a:lumMod val="50000"/>
                </a:schemeClr>
              </a:solidFill>
              <a:latin typeface="Lato" panose="020F0502020204030203" pitchFamily="34" charset="0"/>
            </a:endParaRPr>
          </a:p>
        </p:txBody>
      </p:sp>
      <p:pic>
        <p:nvPicPr>
          <p:cNvPr id="21" name="Picture 2" descr="Imágenes de Instagram - Descarga gratuita en Freepi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1289663" y="3453341"/>
            <a:ext cx="326514" cy="3265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ágenes de Facebook - Descarga gratuita en Freepi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9663" y="3837836"/>
            <a:ext cx="341295" cy="3412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ágina 2 | Logo Twitter Png - Vectores y PSD gratuitos para descarg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5613" y="4239385"/>
            <a:ext cx="354613" cy="3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60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a:extLst>
              <a:ext uri="{FF2B5EF4-FFF2-40B4-BE49-F238E27FC236}">
                <a16:creationId xmlns:a16="http://schemas.microsoft.com/office/drawing/2014/main" id="{7705DE69-AE91-C26B-D969-DC655A4BB17E}"/>
              </a:ext>
            </a:extLst>
          </p:cNvPr>
          <p:cNvGrpSpPr/>
          <p:nvPr/>
        </p:nvGrpSpPr>
        <p:grpSpPr>
          <a:xfrm>
            <a:off x="0" y="-4808"/>
            <a:ext cx="12217400" cy="6781599"/>
            <a:chOff x="0" y="-4808"/>
            <a:chExt cx="12217400" cy="6781599"/>
          </a:xfrm>
        </p:grpSpPr>
        <p:cxnSp>
          <p:nvCxnSpPr>
            <p:cNvPr id="5" name="Conector recto 4">
              <a:extLst>
                <a:ext uri="{FF2B5EF4-FFF2-40B4-BE49-F238E27FC236}">
                  <a16:creationId xmlns:a16="http://schemas.microsoft.com/office/drawing/2014/main" id="{3F7A5CBC-FB85-1E48-2A76-C904CAFB4D32}"/>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B8690771-3542-3B6C-13B3-F12483571C16}"/>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97C7166C-3098-8DE4-C42D-A138531AA043}"/>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F320203F-7B13-0E3A-E9E3-8AC9F9D5B933}"/>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36F3175D-523A-B495-B3E0-45FA24FE48EF}"/>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07323ED6-8CDE-E3C4-7C61-D4B7943FB7DA}"/>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36615321-D762-2EE7-BD30-75A51FA82F37}"/>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D2FE397D-C845-6160-2A0E-B2FCA63111B7}"/>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6C758DC0-3F33-C860-BF09-5DB626B9AE28}"/>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CBE291D3-D980-8D6F-0F46-F075DC2E74DE}"/>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DB11DB26-4168-7242-DB11-82FE82D4249D}"/>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34E335B6-9E12-D65A-A1D4-40344C20449C}"/>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Conector recto 30">
              <a:extLst>
                <a:ext uri="{FF2B5EF4-FFF2-40B4-BE49-F238E27FC236}">
                  <a16:creationId xmlns:a16="http://schemas.microsoft.com/office/drawing/2014/main" id="{E5B41935-FC68-EA87-1204-2390CB9E97C1}"/>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Conector recto 31">
              <a:extLst>
                <a:ext uri="{FF2B5EF4-FFF2-40B4-BE49-F238E27FC236}">
                  <a16:creationId xmlns:a16="http://schemas.microsoft.com/office/drawing/2014/main" id="{C9A677AB-313A-D91D-E782-0C56A426C0E6}"/>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Conector recto 32">
              <a:extLst>
                <a:ext uri="{FF2B5EF4-FFF2-40B4-BE49-F238E27FC236}">
                  <a16:creationId xmlns:a16="http://schemas.microsoft.com/office/drawing/2014/main" id="{814D50AC-89FB-A985-EDC3-D3D9C5AD7C57}"/>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Conector recto 33">
              <a:extLst>
                <a:ext uri="{FF2B5EF4-FFF2-40B4-BE49-F238E27FC236}">
                  <a16:creationId xmlns:a16="http://schemas.microsoft.com/office/drawing/2014/main" id="{95E8C2BA-5471-38CB-3394-8E5D59146758}"/>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Conector recto 34">
              <a:extLst>
                <a:ext uri="{FF2B5EF4-FFF2-40B4-BE49-F238E27FC236}">
                  <a16:creationId xmlns:a16="http://schemas.microsoft.com/office/drawing/2014/main" id="{C4271E9A-C7A5-EE2B-2C60-5CF8D7B22C9A}"/>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Conector recto 35">
              <a:extLst>
                <a:ext uri="{FF2B5EF4-FFF2-40B4-BE49-F238E27FC236}">
                  <a16:creationId xmlns:a16="http://schemas.microsoft.com/office/drawing/2014/main" id="{FF7E7859-22F2-1796-D69C-67BB8288C88C}"/>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Conector recto 36">
              <a:extLst>
                <a:ext uri="{FF2B5EF4-FFF2-40B4-BE49-F238E27FC236}">
                  <a16:creationId xmlns:a16="http://schemas.microsoft.com/office/drawing/2014/main" id="{1CCE6520-6671-8AC0-E432-21B486AA6C45}"/>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Conector recto 37">
              <a:extLst>
                <a:ext uri="{FF2B5EF4-FFF2-40B4-BE49-F238E27FC236}">
                  <a16:creationId xmlns:a16="http://schemas.microsoft.com/office/drawing/2014/main" id="{4C68F0B0-F1AE-28D0-DC1D-9A1C596672B2}"/>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sp>
        <p:nvSpPr>
          <p:cNvPr id="11" name="CuadroTexto 10">
            <a:extLst>
              <a:ext uri="{FF2B5EF4-FFF2-40B4-BE49-F238E27FC236}">
                <a16:creationId xmlns:a16="http://schemas.microsoft.com/office/drawing/2014/main" id="{6E1B97B1-E8FC-43F1-9558-9C94D7BBE47F}"/>
              </a:ext>
            </a:extLst>
          </p:cNvPr>
          <p:cNvSpPr txBox="1"/>
          <p:nvPr/>
        </p:nvSpPr>
        <p:spPr>
          <a:xfrm>
            <a:off x="383816" y="1233219"/>
            <a:ext cx="3216748" cy="461665"/>
          </a:xfrm>
          <a:prstGeom prst="rect">
            <a:avLst/>
          </a:prstGeom>
          <a:noFill/>
        </p:spPr>
        <p:txBody>
          <a:bodyPr wrap="square" rtlCol="0">
            <a:spAutoFit/>
          </a:bodyPr>
          <a:lstStyle/>
          <a:p>
            <a:r>
              <a:rPr lang="es-CO" sz="2400" b="1" dirty="0">
                <a:latin typeface="Lato" panose="020F0502020204030203" pitchFamily="34" charset="0"/>
              </a:rPr>
              <a:t>¿Qué es RECOSFA?</a:t>
            </a:r>
          </a:p>
        </p:txBody>
      </p:sp>
      <p:sp>
        <p:nvSpPr>
          <p:cNvPr id="12" name="CuadroTexto 11">
            <a:extLst>
              <a:ext uri="{FF2B5EF4-FFF2-40B4-BE49-F238E27FC236}">
                <a16:creationId xmlns:a16="http://schemas.microsoft.com/office/drawing/2014/main" id="{FDE9AA30-18F7-4FE7-BDB8-74CC1E5BDB4C}"/>
              </a:ext>
            </a:extLst>
          </p:cNvPr>
          <p:cNvSpPr txBox="1"/>
          <p:nvPr/>
        </p:nvSpPr>
        <p:spPr>
          <a:xfrm>
            <a:off x="424223" y="1978955"/>
            <a:ext cx="2210119" cy="4524315"/>
          </a:xfrm>
          <a:prstGeom prst="rect">
            <a:avLst/>
          </a:prstGeom>
          <a:noFill/>
        </p:spPr>
        <p:txBody>
          <a:bodyPr wrap="square">
            <a:spAutoFit/>
          </a:bodyPr>
          <a:lstStyle/>
          <a:p>
            <a:r>
              <a:rPr lang="es-ES" b="0" i="0" u="none" strike="noStrike" baseline="0" dirty="0">
                <a:solidFill>
                  <a:srgbClr val="444440"/>
                </a:solidFill>
                <a:latin typeface="Lato" panose="020F0502020204030203" pitchFamily="34" charset="0"/>
              </a:rPr>
              <a:t>RECOSFA (</a:t>
            </a:r>
            <a:r>
              <a:rPr lang="es-ES" b="1" i="0" u="none" strike="noStrike" baseline="0" dirty="0">
                <a:solidFill>
                  <a:srgbClr val="444440"/>
                </a:solidFill>
                <a:latin typeface="Lato" panose="020F0502020204030203" pitchFamily="34" charset="0"/>
              </a:rPr>
              <a:t>Red Colombiana de Seguimiento de Fauna Atropellada</a:t>
            </a:r>
            <a:r>
              <a:rPr lang="es-ES" b="0" i="0" u="none" strike="noStrike" baseline="0" dirty="0">
                <a:solidFill>
                  <a:srgbClr val="444440"/>
                </a:solidFill>
                <a:latin typeface="Lato" panose="020F0502020204030203" pitchFamily="34" charset="0"/>
              </a:rPr>
              <a:t>) es una iniciativa de ciencia ciudadana que, desde el 2014, une esfuerzos entre la comunidad científica y los demás ciudadanos, para reducir el número de atropellamientos de animales en las vías </a:t>
            </a:r>
            <a:r>
              <a:rPr lang="es-CO" b="0" i="0" u="none" strike="noStrike" baseline="0" dirty="0">
                <a:solidFill>
                  <a:srgbClr val="444440"/>
                </a:solidFill>
                <a:latin typeface="Lato" panose="020F0502020204030203" pitchFamily="34" charset="0"/>
              </a:rPr>
              <a:t>de Colombia.</a:t>
            </a:r>
            <a:endParaRPr lang="es-CO" dirty="0">
              <a:latin typeface="Lato" panose="020F0502020204030203"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154" y="511130"/>
            <a:ext cx="4575824" cy="2764391"/>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5154" y="3704754"/>
            <a:ext cx="4564067" cy="2907175"/>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t="20566" b="24717"/>
          <a:stretch/>
        </p:blipFill>
        <p:spPr>
          <a:xfrm>
            <a:off x="3507667" y="282866"/>
            <a:ext cx="3516723" cy="3371947"/>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rotWithShape="1">
          <a:blip r:embed="rId6" cstate="print">
            <a:extLst>
              <a:ext uri="{28A0092B-C50C-407E-A947-70E740481C1C}">
                <a14:useLocalDpi xmlns:a14="http://schemas.microsoft.com/office/drawing/2010/main" val="0"/>
              </a:ext>
            </a:extLst>
          </a:blip>
          <a:srcRect l="29041" t="29355" r="20454" b="9281"/>
          <a:stretch/>
        </p:blipFill>
        <p:spPr>
          <a:xfrm>
            <a:off x="3173379" y="3857156"/>
            <a:ext cx="3851011" cy="2620828"/>
          </a:xfrm>
          <a:prstGeom prst="rect">
            <a:avLst/>
          </a:prstGeom>
          <a:ln>
            <a:noFill/>
          </a:ln>
          <a:effectLst>
            <a:outerShdw blurRad="292100" dist="139700" dir="2700000" algn="tl" rotWithShape="0">
              <a:srgbClr val="333333">
                <a:alpha val="65000"/>
              </a:srgbClr>
            </a:outerShdw>
          </a:effectLst>
        </p:spPr>
      </p:pic>
      <p:cxnSp>
        <p:nvCxnSpPr>
          <p:cNvPr id="19" name="Conector recto 18"/>
          <p:cNvCxnSpPr>
            <a:cxnSpLocks/>
          </p:cNvCxnSpPr>
          <p:nvPr/>
        </p:nvCxnSpPr>
        <p:spPr>
          <a:xfrm>
            <a:off x="195943" y="1685805"/>
            <a:ext cx="286475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834C90D3-38BB-7B4C-2C8C-02633F3885E1}"/>
              </a:ext>
            </a:extLst>
          </p:cNvPr>
          <p:cNvSpPr/>
          <p:nvPr/>
        </p:nvSpPr>
        <p:spPr>
          <a:xfrm>
            <a:off x="11300140" y="1179761"/>
            <a:ext cx="819036" cy="789078"/>
          </a:xfrm>
          <a:prstGeom prst="rect">
            <a:avLst/>
          </a:prstGeom>
          <a:solidFill>
            <a:srgbClr val="B1C4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DB55885F-AAAA-2C1B-F65C-4FD9C8EC4B95}"/>
              </a:ext>
            </a:extLst>
          </p:cNvPr>
          <p:cNvSpPr/>
          <p:nvPr/>
        </p:nvSpPr>
        <p:spPr>
          <a:xfrm>
            <a:off x="3600564" y="6257048"/>
            <a:ext cx="503350" cy="394539"/>
          </a:xfrm>
          <a:prstGeom prst="rect">
            <a:avLst/>
          </a:prstGeom>
          <a:solidFill>
            <a:srgbClr val="79B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8623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84" name="Grupo 83">
            <a:extLst>
              <a:ext uri="{FF2B5EF4-FFF2-40B4-BE49-F238E27FC236}">
                <a16:creationId xmlns:a16="http://schemas.microsoft.com/office/drawing/2014/main" id="{14A40739-710D-E681-184D-BE1142A03FF8}"/>
              </a:ext>
            </a:extLst>
          </p:cNvPr>
          <p:cNvGrpSpPr/>
          <p:nvPr/>
        </p:nvGrpSpPr>
        <p:grpSpPr>
          <a:xfrm>
            <a:off x="0" y="-4808"/>
            <a:ext cx="12217400" cy="6781599"/>
            <a:chOff x="0" y="-4808"/>
            <a:chExt cx="12217400" cy="6781599"/>
          </a:xfrm>
        </p:grpSpPr>
        <p:cxnSp>
          <p:nvCxnSpPr>
            <p:cNvPr id="61" name="Conector recto 60">
              <a:extLst>
                <a:ext uri="{FF2B5EF4-FFF2-40B4-BE49-F238E27FC236}">
                  <a16:creationId xmlns:a16="http://schemas.microsoft.com/office/drawing/2014/main" id="{513E172E-CA5C-B733-2A49-B793A72AD99D}"/>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Conector recto 63">
              <a:extLst>
                <a:ext uri="{FF2B5EF4-FFF2-40B4-BE49-F238E27FC236}">
                  <a16:creationId xmlns:a16="http://schemas.microsoft.com/office/drawing/2014/main" id="{7B86181B-2ECF-647F-E38C-5EE3BA3D8C01}"/>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Conector recto 64">
              <a:extLst>
                <a:ext uri="{FF2B5EF4-FFF2-40B4-BE49-F238E27FC236}">
                  <a16:creationId xmlns:a16="http://schemas.microsoft.com/office/drawing/2014/main" id="{C23CB714-F706-7E87-B5D4-4A68E792111B}"/>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Conector recto 65">
              <a:extLst>
                <a:ext uri="{FF2B5EF4-FFF2-40B4-BE49-F238E27FC236}">
                  <a16:creationId xmlns:a16="http://schemas.microsoft.com/office/drawing/2014/main" id="{0B998A04-851E-6EF7-F6F7-74D9502F0F96}"/>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Conector recto 66">
              <a:extLst>
                <a:ext uri="{FF2B5EF4-FFF2-40B4-BE49-F238E27FC236}">
                  <a16:creationId xmlns:a16="http://schemas.microsoft.com/office/drawing/2014/main" id="{5357E8DA-24AE-28F6-22D7-942BCE796F3D}"/>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Conector recto 67">
              <a:extLst>
                <a:ext uri="{FF2B5EF4-FFF2-40B4-BE49-F238E27FC236}">
                  <a16:creationId xmlns:a16="http://schemas.microsoft.com/office/drawing/2014/main" id="{255D0C85-6DB2-B211-517A-64C9E38838E9}"/>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9" name="Conector recto 68">
              <a:extLst>
                <a:ext uri="{FF2B5EF4-FFF2-40B4-BE49-F238E27FC236}">
                  <a16:creationId xmlns:a16="http://schemas.microsoft.com/office/drawing/2014/main" id="{7221E930-C210-CF37-CE08-4E25AB9543B5}"/>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Conector recto 69">
              <a:extLst>
                <a:ext uri="{FF2B5EF4-FFF2-40B4-BE49-F238E27FC236}">
                  <a16:creationId xmlns:a16="http://schemas.microsoft.com/office/drawing/2014/main" id="{B9165CD0-1669-6260-5939-886E9B686167}"/>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1" name="Conector recto 70">
              <a:extLst>
                <a:ext uri="{FF2B5EF4-FFF2-40B4-BE49-F238E27FC236}">
                  <a16:creationId xmlns:a16="http://schemas.microsoft.com/office/drawing/2014/main" id="{4C108E66-D6C3-7B13-43B9-B30375507561}"/>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Conector recto 71">
              <a:extLst>
                <a:ext uri="{FF2B5EF4-FFF2-40B4-BE49-F238E27FC236}">
                  <a16:creationId xmlns:a16="http://schemas.microsoft.com/office/drawing/2014/main" id="{BF149F45-11F7-5953-31E5-738CCC32D545}"/>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Conector recto 72">
              <a:extLst>
                <a:ext uri="{FF2B5EF4-FFF2-40B4-BE49-F238E27FC236}">
                  <a16:creationId xmlns:a16="http://schemas.microsoft.com/office/drawing/2014/main" id="{5611C4EC-EE8B-0E4B-534F-CD8A9389EC85}"/>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Conector recto 73">
              <a:extLst>
                <a:ext uri="{FF2B5EF4-FFF2-40B4-BE49-F238E27FC236}">
                  <a16:creationId xmlns:a16="http://schemas.microsoft.com/office/drawing/2014/main" id="{C7C5F9EE-174A-CACF-8C3D-E0A7F4AEA342}"/>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Conector recto 74">
              <a:extLst>
                <a:ext uri="{FF2B5EF4-FFF2-40B4-BE49-F238E27FC236}">
                  <a16:creationId xmlns:a16="http://schemas.microsoft.com/office/drawing/2014/main" id="{1B656BD0-AFA7-0502-BBBA-A6DD01316063}"/>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Conector recto 76">
              <a:extLst>
                <a:ext uri="{FF2B5EF4-FFF2-40B4-BE49-F238E27FC236}">
                  <a16:creationId xmlns:a16="http://schemas.microsoft.com/office/drawing/2014/main" id="{477F374F-DF93-4389-0520-95520CE04E32}"/>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Conector recto 77">
              <a:extLst>
                <a:ext uri="{FF2B5EF4-FFF2-40B4-BE49-F238E27FC236}">
                  <a16:creationId xmlns:a16="http://schemas.microsoft.com/office/drawing/2014/main" id="{EBE30888-8E6E-C32F-6B38-3D51C6EDFBA5}"/>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9" name="Conector recto 78">
              <a:extLst>
                <a:ext uri="{FF2B5EF4-FFF2-40B4-BE49-F238E27FC236}">
                  <a16:creationId xmlns:a16="http://schemas.microsoft.com/office/drawing/2014/main" id="{D61714E3-7D67-470C-B94F-48C440B672F3}"/>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0" name="Conector recto 79">
              <a:extLst>
                <a:ext uri="{FF2B5EF4-FFF2-40B4-BE49-F238E27FC236}">
                  <a16:creationId xmlns:a16="http://schemas.microsoft.com/office/drawing/2014/main" id="{D3F78F22-191D-0110-B74E-9A1BEF8E87A2}"/>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1" name="Conector recto 80">
              <a:extLst>
                <a:ext uri="{FF2B5EF4-FFF2-40B4-BE49-F238E27FC236}">
                  <a16:creationId xmlns:a16="http://schemas.microsoft.com/office/drawing/2014/main" id="{FD4DD6B2-0A11-0374-C4F5-74A6416307F8}"/>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Conector recto 81">
              <a:extLst>
                <a:ext uri="{FF2B5EF4-FFF2-40B4-BE49-F238E27FC236}">
                  <a16:creationId xmlns:a16="http://schemas.microsoft.com/office/drawing/2014/main" id="{86920F4D-ADAE-0CD0-49B4-3B02D962587C}"/>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3" name="Conector recto 82">
              <a:extLst>
                <a:ext uri="{FF2B5EF4-FFF2-40B4-BE49-F238E27FC236}">
                  <a16:creationId xmlns:a16="http://schemas.microsoft.com/office/drawing/2014/main" id="{12EA5522-8952-5A31-742D-D18064EB1DB6}"/>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9" name="Grupo 58">
            <a:extLst>
              <a:ext uri="{FF2B5EF4-FFF2-40B4-BE49-F238E27FC236}">
                <a16:creationId xmlns:a16="http://schemas.microsoft.com/office/drawing/2014/main" id="{3656B3BE-CC81-6793-6188-74984F24E4AD}"/>
              </a:ext>
            </a:extLst>
          </p:cNvPr>
          <p:cNvGrpSpPr/>
          <p:nvPr/>
        </p:nvGrpSpPr>
        <p:grpSpPr>
          <a:xfrm>
            <a:off x="127605" y="127916"/>
            <a:ext cx="1110396" cy="923047"/>
            <a:chOff x="227801" y="547594"/>
            <a:chExt cx="876347" cy="728488"/>
          </a:xfrm>
        </p:grpSpPr>
        <p:sp>
          <p:nvSpPr>
            <p:cNvPr id="42" name="Rectángulo 41">
              <a:extLst>
                <a:ext uri="{FF2B5EF4-FFF2-40B4-BE49-F238E27FC236}">
                  <a16:creationId xmlns:a16="http://schemas.microsoft.com/office/drawing/2014/main" id="{15035A75-D3F3-4282-6967-C8F7542982E2}"/>
                </a:ext>
              </a:extLst>
            </p:cNvPr>
            <p:cNvSpPr/>
            <p:nvPr/>
          </p:nvSpPr>
          <p:spPr>
            <a:xfrm>
              <a:off x="767712" y="966842"/>
              <a:ext cx="336436" cy="309240"/>
            </a:xfrm>
            <a:prstGeom prst="rect">
              <a:avLst/>
            </a:prstGeom>
            <a:solidFill>
              <a:srgbClr val="79B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Rectángulo 42">
              <a:extLst>
                <a:ext uri="{FF2B5EF4-FFF2-40B4-BE49-F238E27FC236}">
                  <a16:creationId xmlns:a16="http://schemas.microsoft.com/office/drawing/2014/main" id="{F5471C98-B62E-B471-8B5F-1E0775568FE0}"/>
                </a:ext>
              </a:extLst>
            </p:cNvPr>
            <p:cNvSpPr/>
            <p:nvPr/>
          </p:nvSpPr>
          <p:spPr>
            <a:xfrm>
              <a:off x="227801" y="547594"/>
              <a:ext cx="622541" cy="582141"/>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50" y="41968"/>
            <a:ext cx="1451636" cy="778001"/>
          </a:xfrm>
          <a:prstGeom prst="rect">
            <a:avLst/>
          </a:prstGeom>
        </p:spPr>
      </p:pic>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grpSp>
        <p:nvGrpSpPr>
          <p:cNvPr id="54" name="Grupo 53">
            <a:extLst>
              <a:ext uri="{FF2B5EF4-FFF2-40B4-BE49-F238E27FC236}">
                <a16:creationId xmlns:a16="http://schemas.microsoft.com/office/drawing/2014/main" id="{AB8892D7-AD6C-24AB-A2FC-D75E44D70055}"/>
              </a:ext>
            </a:extLst>
          </p:cNvPr>
          <p:cNvGrpSpPr/>
          <p:nvPr/>
        </p:nvGrpSpPr>
        <p:grpSpPr>
          <a:xfrm>
            <a:off x="9708224" y="2046547"/>
            <a:ext cx="2087734" cy="3863162"/>
            <a:chOff x="7228596" y="472523"/>
            <a:chExt cx="2490765" cy="4608935"/>
          </a:xfrm>
          <a:scene3d>
            <a:camera prst="perspectiveLeft"/>
            <a:lightRig rig="threePt" dir="t"/>
          </a:scene3d>
        </p:grpSpPr>
        <p:pic>
          <p:nvPicPr>
            <p:cNvPr id="23" name="Imagen 22">
              <a:extLst>
                <a:ext uri="{FF2B5EF4-FFF2-40B4-BE49-F238E27FC236}">
                  <a16:creationId xmlns:a16="http://schemas.microsoft.com/office/drawing/2014/main" id="{F1A58CF1-AC4B-8E3C-8D93-7EEE0208A5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45" b="5630"/>
            <a:stretch/>
          </p:blipFill>
          <p:spPr>
            <a:xfrm rot="908516">
              <a:off x="7379887" y="635014"/>
              <a:ext cx="2188184" cy="4268596"/>
            </a:xfrm>
            <a:prstGeom prst="rect">
              <a:avLst/>
            </a:prstGeom>
          </p:spPr>
        </p:pic>
        <p:sp>
          <p:nvSpPr>
            <p:cNvPr id="25" name="Rectángulo 24">
              <a:extLst>
                <a:ext uri="{FF2B5EF4-FFF2-40B4-BE49-F238E27FC236}">
                  <a16:creationId xmlns:a16="http://schemas.microsoft.com/office/drawing/2014/main" id="{15ECE2A9-17EC-C33C-DA17-601656DE8CDC}"/>
                </a:ext>
              </a:extLst>
            </p:cNvPr>
            <p:cNvSpPr/>
            <p:nvPr/>
          </p:nvSpPr>
          <p:spPr>
            <a:xfrm rot="903622">
              <a:off x="7352280" y="2037368"/>
              <a:ext cx="1897798" cy="2413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4" name="Imagen 23">
              <a:extLst>
                <a:ext uri="{FF2B5EF4-FFF2-40B4-BE49-F238E27FC236}">
                  <a16:creationId xmlns:a16="http://schemas.microsoft.com/office/drawing/2014/main" id="{08AC7346-1748-0DD5-C52A-49E0C958FB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31" b="72212"/>
            <a:stretch/>
          </p:blipFill>
          <p:spPr>
            <a:xfrm rot="877781">
              <a:off x="7745223" y="1270947"/>
              <a:ext cx="1896323" cy="983598"/>
            </a:xfrm>
            <a:prstGeom prst="rect">
              <a:avLst/>
            </a:prstGeom>
          </p:spPr>
        </p:pic>
        <p:pic>
          <p:nvPicPr>
            <p:cNvPr id="21" name="Picture 4" descr="https://recosfa.com/wp-content/uploads/2023/06/qrcode-generado.png">
              <a:extLst>
                <a:ext uri="{FF2B5EF4-FFF2-40B4-BE49-F238E27FC236}">
                  <a16:creationId xmlns:a16="http://schemas.microsoft.com/office/drawing/2014/main" id="{101C637C-48D0-F853-BEF9-7729D254B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2492">
              <a:off x="7516209" y="3014157"/>
              <a:ext cx="1256652" cy="1256652"/>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CF33CD62-BFB6-7AAA-7C55-573FBB8A141D}"/>
                </a:ext>
              </a:extLst>
            </p:cNvPr>
            <p:cNvSpPr txBox="1"/>
            <p:nvPr/>
          </p:nvSpPr>
          <p:spPr>
            <a:xfrm rot="962684">
              <a:off x="8166553" y="2420012"/>
              <a:ext cx="973868" cy="403911"/>
            </a:xfrm>
            <a:prstGeom prst="rect">
              <a:avLst/>
            </a:prstGeom>
            <a:noFill/>
          </p:spPr>
          <p:txBody>
            <a:bodyPr wrap="square" rtlCol="0">
              <a:spAutoFit/>
            </a:bodyPr>
            <a:lstStyle/>
            <a:p>
              <a:r>
                <a:rPr lang="es-CO" sz="1600" b="1" dirty="0"/>
                <a:t>iPhone</a:t>
              </a:r>
              <a:endParaRPr lang="es-CO" b="1" dirty="0"/>
            </a:p>
          </p:txBody>
        </p:sp>
        <p:pic>
          <p:nvPicPr>
            <p:cNvPr id="33" name="Imagen 32">
              <a:extLst>
                <a:ext uri="{FF2B5EF4-FFF2-40B4-BE49-F238E27FC236}">
                  <a16:creationId xmlns:a16="http://schemas.microsoft.com/office/drawing/2014/main" id="{995D38BD-76A5-F88A-1BD3-F45891A989D3}"/>
                </a:ext>
              </a:extLst>
            </p:cNvPr>
            <p:cNvPicPr>
              <a:picLocks noChangeAspect="1"/>
            </p:cNvPicPr>
            <p:nvPr/>
          </p:nvPicPr>
          <p:blipFill>
            <a:blip r:embed="rId6"/>
            <a:stretch>
              <a:fillRect/>
            </a:stretch>
          </p:blipFill>
          <p:spPr>
            <a:xfrm rot="974356">
              <a:off x="8064870" y="2371543"/>
              <a:ext cx="145600" cy="178870"/>
            </a:xfrm>
            <a:prstGeom prst="rect">
              <a:avLst/>
            </a:prstGeom>
          </p:spPr>
        </p:pic>
        <p:pic>
          <p:nvPicPr>
            <p:cNvPr id="5" name="Imagen 4">
              <a:extLst>
                <a:ext uri="{FF2B5EF4-FFF2-40B4-BE49-F238E27FC236}">
                  <a16:creationId xmlns:a16="http://schemas.microsoft.com/office/drawing/2014/main" id="{6D140AB5-5958-F2DD-C8C5-9FBE78ECD583}"/>
                </a:ext>
              </a:extLst>
            </p:cNvPr>
            <p:cNvPicPr>
              <a:picLocks noChangeAspect="1"/>
            </p:cNvPicPr>
            <p:nvPr/>
          </p:nvPicPr>
          <p:blipFill rotWithShape="1">
            <a:blip r:embed="rId7"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rot="898354">
              <a:off x="7228596" y="472523"/>
              <a:ext cx="2490765" cy="4608935"/>
            </a:xfrm>
            <a:prstGeom prst="roundRect">
              <a:avLst/>
            </a:prstGeom>
          </p:spPr>
        </p:pic>
        <p:sp>
          <p:nvSpPr>
            <p:cNvPr id="22" name="CuadroTexto 21">
              <a:extLst>
                <a:ext uri="{FF2B5EF4-FFF2-40B4-BE49-F238E27FC236}">
                  <a16:creationId xmlns:a16="http://schemas.microsoft.com/office/drawing/2014/main" id="{894DF886-35D4-9D94-5ED6-5F15BB9AAA02}"/>
                </a:ext>
              </a:extLst>
            </p:cNvPr>
            <p:cNvSpPr txBox="1"/>
            <p:nvPr/>
          </p:nvSpPr>
          <p:spPr>
            <a:xfrm rot="892597">
              <a:off x="7578607" y="2673748"/>
              <a:ext cx="1661726" cy="261610"/>
            </a:xfrm>
            <a:prstGeom prst="rect">
              <a:avLst/>
            </a:prstGeom>
            <a:noFill/>
          </p:spPr>
          <p:txBody>
            <a:bodyPr wrap="square" rtlCol="0">
              <a:spAutoFit/>
            </a:bodyPr>
            <a:lstStyle/>
            <a:p>
              <a:pPr algn="ctr"/>
              <a:r>
                <a:rPr lang="es-CO" sz="1100" dirty="0">
                  <a:latin typeface="Lato" panose="020F0502020204030203" pitchFamily="34" charset="0"/>
                  <a:ea typeface="Lato" panose="020F0502020204030203" pitchFamily="34" charset="0"/>
                  <a:cs typeface="Lato" panose="020F0502020204030203" pitchFamily="34" charset="0"/>
                </a:rPr>
                <a:t>Escanea para descargar</a:t>
              </a:r>
            </a:p>
          </p:txBody>
        </p:sp>
      </p:grpSp>
      <p:grpSp>
        <p:nvGrpSpPr>
          <p:cNvPr id="86" name="Grupo 85">
            <a:extLst>
              <a:ext uri="{FF2B5EF4-FFF2-40B4-BE49-F238E27FC236}">
                <a16:creationId xmlns:a16="http://schemas.microsoft.com/office/drawing/2014/main" id="{D391BFD8-CA5E-D78B-3529-DCD8C1AE1369}"/>
              </a:ext>
            </a:extLst>
          </p:cNvPr>
          <p:cNvGrpSpPr/>
          <p:nvPr/>
        </p:nvGrpSpPr>
        <p:grpSpPr>
          <a:xfrm>
            <a:off x="201148" y="2235251"/>
            <a:ext cx="8439933" cy="4029443"/>
            <a:chOff x="201148" y="2235251"/>
            <a:chExt cx="8439933" cy="4029443"/>
          </a:xfrm>
        </p:grpSpPr>
        <p:grpSp>
          <p:nvGrpSpPr>
            <p:cNvPr id="56" name="Grupo 55">
              <a:extLst>
                <a:ext uri="{FF2B5EF4-FFF2-40B4-BE49-F238E27FC236}">
                  <a16:creationId xmlns:a16="http://schemas.microsoft.com/office/drawing/2014/main" id="{B3777FE8-4490-75F5-082D-6A060F2F718F}"/>
                </a:ext>
              </a:extLst>
            </p:cNvPr>
            <p:cNvGrpSpPr/>
            <p:nvPr/>
          </p:nvGrpSpPr>
          <p:grpSpPr>
            <a:xfrm>
              <a:off x="271033" y="2235251"/>
              <a:ext cx="8370048" cy="1205861"/>
              <a:chOff x="271032" y="2235251"/>
              <a:chExt cx="9438291" cy="1205861"/>
            </a:xfrm>
          </p:grpSpPr>
          <p:sp>
            <p:nvSpPr>
              <p:cNvPr id="7" name="Rectángulo: esquinas redondeadas 6">
                <a:extLst>
                  <a:ext uri="{FF2B5EF4-FFF2-40B4-BE49-F238E27FC236}">
                    <a16:creationId xmlns:a16="http://schemas.microsoft.com/office/drawing/2014/main" id="{70912064-A022-180F-A08E-88E2DB09461F}"/>
                  </a:ext>
                </a:extLst>
              </p:cNvPr>
              <p:cNvSpPr/>
              <p:nvPr/>
            </p:nvSpPr>
            <p:spPr>
              <a:xfrm>
                <a:off x="271032" y="2324702"/>
                <a:ext cx="9344228" cy="1116410"/>
              </a:xfrm>
              <a:prstGeom prst="roundRect">
                <a:avLst/>
              </a:prstGeom>
              <a:solidFill>
                <a:srgbClr val="27333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27611860-3830-E599-4831-9911C3ACD6B3}"/>
                  </a:ext>
                </a:extLst>
              </p:cNvPr>
              <p:cNvSpPr/>
              <p:nvPr/>
            </p:nvSpPr>
            <p:spPr>
              <a:xfrm>
                <a:off x="365095" y="2235251"/>
                <a:ext cx="9344228" cy="1116410"/>
              </a:xfrm>
              <a:prstGeom prst="roundRect">
                <a:avLst/>
              </a:prstGeom>
              <a:solidFill>
                <a:schemeClr val="bg1">
                  <a:lumMod val="95000"/>
                </a:schemeClr>
              </a:solidFill>
              <a:ln w="57150">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57" name="Grupo 56">
              <a:extLst>
                <a:ext uri="{FF2B5EF4-FFF2-40B4-BE49-F238E27FC236}">
                  <a16:creationId xmlns:a16="http://schemas.microsoft.com/office/drawing/2014/main" id="{9F9D1A23-1A6D-318E-57EF-D8E1572A4370}"/>
                </a:ext>
              </a:extLst>
            </p:cNvPr>
            <p:cNvGrpSpPr/>
            <p:nvPr/>
          </p:nvGrpSpPr>
          <p:grpSpPr>
            <a:xfrm>
              <a:off x="296025" y="3716274"/>
              <a:ext cx="8345056" cy="1215430"/>
              <a:chOff x="296024" y="3716274"/>
              <a:chExt cx="9428171" cy="1215430"/>
            </a:xfrm>
          </p:grpSpPr>
          <p:sp>
            <p:nvSpPr>
              <p:cNvPr id="9" name="Rectángulo: esquinas redondeadas 8">
                <a:extLst>
                  <a:ext uri="{FF2B5EF4-FFF2-40B4-BE49-F238E27FC236}">
                    <a16:creationId xmlns:a16="http://schemas.microsoft.com/office/drawing/2014/main" id="{8DE4082D-2FB6-73A5-32BA-AB308BEA9CD7}"/>
                  </a:ext>
                </a:extLst>
              </p:cNvPr>
              <p:cNvSpPr/>
              <p:nvPr/>
            </p:nvSpPr>
            <p:spPr>
              <a:xfrm>
                <a:off x="296024" y="3815294"/>
                <a:ext cx="9344228" cy="1116410"/>
              </a:xfrm>
              <a:prstGeom prst="roundRect">
                <a:avLst/>
              </a:prstGeom>
              <a:solidFill>
                <a:srgbClr val="27333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Rectángulo: esquinas redondeadas 2">
                <a:extLst>
                  <a:ext uri="{FF2B5EF4-FFF2-40B4-BE49-F238E27FC236}">
                    <a16:creationId xmlns:a16="http://schemas.microsoft.com/office/drawing/2014/main" id="{336D3904-5397-201B-C407-97FA054BF531}"/>
                  </a:ext>
                </a:extLst>
              </p:cNvPr>
              <p:cNvSpPr/>
              <p:nvPr/>
            </p:nvSpPr>
            <p:spPr>
              <a:xfrm>
                <a:off x="379967" y="3716274"/>
                <a:ext cx="9344228" cy="1116410"/>
              </a:xfrm>
              <a:prstGeom prst="roundRect">
                <a:avLst/>
              </a:prstGeom>
              <a:solidFill>
                <a:schemeClr val="bg1">
                  <a:lumMod val="95000"/>
                </a:schemeClr>
              </a:solidFill>
              <a:ln w="57150">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58" name="Grupo 57">
              <a:extLst>
                <a:ext uri="{FF2B5EF4-FFF2-40B4-BE49-F238E27FC236}">
                  <a16:creationId xmlns:a16="http://schemas.microsoft.com/office/drawing/2014/main" id="{D8B14918-A127-89B7-5CBA-79C71C017760}"/>
                </a:ext>
              </a:extLst>
            </p:cNvPr>
            <p:cNvGrpSpPr/>
            <p:nvPr/>
          </p:nvGrpSpPr>
          <p:grpSpPr>
            <a:xfrm>
              <a:off x="298464" y="5064860"/>
              <a:ext cx="8342616" cy="1199834"/>
              <a:chOff x="298464" y="5064860"/>
              <a:chExt cx="9436556" cy="1199834"/>
            </a:xfrm>
          </p:grpSpPr>
          <p:sp>
            <p:nvSpPr>
              <p:cNvPr id="11" name="Rectángulo: esquinas redondeadas 10">
                <a:extLst>
                  <a:ext uri="{FF2B5EF4-FFF2-40B4-BE49-F238E27FC236}">
                    <a16:creationId xmlns:a16="http://schemas.microsoft.com/office/drawing/2014/main" id="{8CC2BAFB-1452-2595-2A68-67A9E986F2AB}"/>
                  </a:ext>
                </a:extLst>
              </p:cNvPr>
              <p:cNvSpPr/>
              <p:nvPr/>
            </p:nvSpPr>
            <p:spPr>
              <a:xfrm>
                <a:off x="298464" y="5148284"/>
                <a:ext cx="9344228" cy="1116410"/>
              </a:xfrm>
              <a:prstGeom prst="roundRect">
                <a:avLst/>
              </a:prstGeom>
              <a:solidFill>
                <a:srgbClr val="27333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esquinas redondeadas 1">
                <a:extLst>
                  <a:ext uri="{FF2B5EF4-FFF2-40B4-BE49-F238E27FC236}">
                    <a16:creationId xmlns:a16="http://schemas.microsoft.com/office/drawing/2014/main" id="{EA92FCC2-11E4-8326-85EA-1808D72A1DF5}"/>
                  </a:ext>
                </a:extLst>
              </p:cNvPr>
              <p:cNvSpPr/>
              <p:nvPr/>
            </p:nvSpPr>
            <p:spPr>
              <a:xfrm>
                <a:off x="390792" y="5064860"/>
                <a:ext cx="9344228" cy="1116410"/>
              </a:xfrm>
              <a:prstGeom prst="roundRect">
                <a:avLst/>
              </a:prstGeom>
              <a:solidFill>
                <a:schemeClr val="bg1">
                  <a:lumMod val="95000"/>
                </a:schemeClr>
              </a:solidFill>
              <a:ln w="57150">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5" name="CuadroTexto 44">
              <a:extLst>
                <a:ext uri="{FF2B5EF4-FFF2-40B4-BE49-F238E27FC236}">
                  <a16:creationId xmlns:a16="http://schemas.microsoft.com/office/drawing/2014/main" id="{3DC6F1F4-63BB-FEC1-A741-E87D4D52C9A8}"/>
                </a:ext>
              </a:extLst>
            </p:cNvPr>
            <p:cNvSpPr txBox="1"/>
            <p:nvPr/>
          </p:nvSpPr>
          <p:spPr>
            <a:xfrm>
              <a:off x="201148" y="2555979"/>
              <a:ext cx="7387941" cy="430887"/>
            </a:xfrm>
            <a:prstGeom prst="rect">
              <a:avLst/>
            </a:prstGeom>
            <a:noFill/>
          </p:spPr>
          <p:txBody>
            <a:bodyPr wrap="square">
              <a:spAutoFit/>
            </a:bodyPr>
            <a:lstStyle/>
            <a:p>
              <a:pPr algn="ctr"/>
              <a:r>
                <a:rPr lang="es-ES" sz="2200" dirty="0">
                  <a:latin typeface="Lato" panose="020F0502020204030203" pitchFamily="34" charset="0"/>
                </a:rPr>
                <a:t>A</a:t>
              </a:r>
              <a:r>
                <a:rPr lang="es-ES" sz="2200" baseline="0" dirty="0">
                  <a:latin typeface="Lato" panose="020F0502020204030203" pitchFamily="34" charset="0"/>
                </a:rPr>
                <a:t>plicación gratuita,</a:t>
              </a:r>
              <a:r>
                <a:rPr lang="es-ES" sz="2200" dirty="0">
                  <a:latin typeface="Lato" panose="020F0502020204030203" pitchFamily="34" charset="0"/>
                </a:rPr>
                <a:t> disponible para IOS y Android.</a:t>
              </a:r>
            </a:p>
          </p:txBody>
        </p:sp>
        <p:sp>
          <p:nvSpPr>
            <p:cNvPr id="46" name="CuadroTexto 45">
              <a:extLst>
                <a:ext uri="{FF2B5EF4-FFF2-40B4-BE49-F238E27FC236}">
                  <a16:creationId xmlns:a16="http://schemas.microsoft.com/office/drawing/2014/main" id="{A6990AD8-1882-5547-8A6E-3616C7FD34B9}"/>
                </a:ext>
              </a:extLst>
            </p:cNvPr>
            <p:cNvSpPr txBox="1"/>
            <p:nvPr/>
          </p:nvSpPr>
          <p:spPr>
            <a:xfrm>
              <a:off x="619312" y="4032085"/>
              <a:ext cx="7206228" cy="430887"/>
            </a:xfrm>
            <a:prstGeom prst="rect">
              <a:avLst/>
            </a:prstGeom>
            <a:noFill/>
          </p:spPr>
          <p:txBody>
            <a:bodyPr wrap="square">
              <a:spAutoFit/>
            </a:bodyPr>
            <a:lstStyle/>
            <a:p>
              <a:pPr algn="just"/>
              <a:r>
                <a:rPr lang="es-ES" sz="2200" dirty="0">
                  <a:latin typeface="Lato" panose="020F0502020204030203" pitchFamily="34" charset="0"/>
                </a:rPr>
                <a:t>Busca “RECOSFA” en tu App store o Play Store e instala</a:t>
              </a:r>
              <a:endParaRPr lang="es-ES" sz="2200" b="0" i="0" u="none" strike="noStrike" dirty="0">
                <a:latin typeface="Lato" panose="020F0502020204030203" pitchFamily="34" charset="0"/>
              </a:endParaRPr>
            </a:p>
          </p:txBody>
        </p:sp>
        <p:sp>
          <p:nvSpPr>
            <p:cNvPr id="48" name="CuadroTexto 47">
              <a:extLst>
                <a:ext uri="{FF2B5EF4-FFF2-40B4-BE49-F238E27FC236}">
                  <a16:creationId xmlns:a16="http://schemas.microsoft.com/office/drawing/2014/main" id="{70B5994A-9613-8399-B61E-C8C4277CA4B4}"/>
                </a:ext>
              </a:extLst>
            </p:cNvPr>
            <p:cNvSpPr txBox="1"/>
            <p:nvPr/>
          </p:nvSpPr>
          <p:spPr>
            <a:xfrm>
              <a:off x="783625" y="5401086"/>
              <a:ext cx="6115050" cy="430887"/>
            </a:xfrm>
            <a:prstGeom prst="rect">
              <a:avLst/>
            </a:prstGeom>
            <a:noFill/>
          </p:spPr>
          <p:txBody>
            <a:bodyPr wrap="square">
              <a:spAutoFit/>
            </a:bodyPr>
            <a:lstStyle/>
            <a:p>
              <a:pPr algn="just"/>
              <a:r>
                <a:rPr lang="es-ES" sz="2200" dirty="0">
                  <a:latin typeface="Lato" panose="020F0502020204030203" pitchFamily="34" charset="0"/>
                </a:rPr>
                <a:t>App sencilla de manejar </a:t>
              </a:r>
              <a:endParaRPr lang="es-ES" sz="2200" b="0" i="0" u="none" strike="noStrike" dirty="0">
                <a:latin typeface="Lato" panose="020F0502020204030203" pitchFamily="34" charset="0"/>
              </a:endParaRPr>
            </a:p>
          </p:txBody>
        </p:sp>
      </p:grpSp>
      <p:grpSp>
        <p:nvGrpSpPr>
          <p:cNvPr id="55" name="Grupo 54">
            <a:extLst>
              <a:ext uri="{FF2B5EF4-FFF2-40B4-BE49-F238E27FC236}">
                <a16:creationId xmlns:a16="http://schemas.microsoft.com/office/drawing/2014/main" id="{4DEDE63B-0C14-4AC2-A877-CF875451E0C5}"/>
              </a:ext>
            </a:extLst>
          </p:cNvPr>
          <p:cNvGrpSpPr/>
          <p:nvPr/>
        </p:nvGrpSpPr>
        <p:grpSpPr>
          <a:xfrm rot="20611666">
            <a:off x="7541200" y="1685776"/>
            <a:ext cx="2405182" cy="4395661"/>
            <a:chOff x="9425086" y="2173675"/>
            <a:chExt cx="2198586" cy="4067867"/>
          </a:xfrm>
          <a:scene3d>
            <a:camera prst="perspectiveHeroicExtremeRightFacing"/>
            <a:lightRig rig="threePt" dir="t"/>
          </a:scene3d>
        </p:grpSpPr>
        <p:pic>
          <p:nvPicPr>
            <p:cNvPr id="27" name="Imagen 26">
              <a:extLst>
                <a:ext uri="{FF2B5EF4-FFF2-40B4-BE49-F238E27FC236}">
                  <a16:creationId xmlns:a16="http://schemas.microsoft.com/office/drawing/2014/main" id="{5C3E2EDE-073C-BA87-CA4C-1DB34DDC7D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45" b="5630"/>
            <a:stretch/>
          </p:blipFill>
          <p:spPr>
            <a:xfrm rot="913878">
              <a:off x="9565353" y="2301283"/>
              <a:ext cx="1945816" cy="3795796"/>
            </a:xfrm>
            <a:prstGeom prst="rect">
              <a:avLst/>
            </a:prstGeom>
          </p:spPr>
        </p:pic>
        <p:pic>
          <p:nvPicPr>
            <p:cNvPr id="10" name="Imagen 9">
              <a:extLst>
                <a:ext uri="{FF2B5EF4-FFF2-40B4-BE49-F238E27FC236}">
                  <a16:creationId xmlns:a16="http://schemas.microsoft.com/office/drawing/2014/main" id="{38CBD457-3426-546A-F563-47249A198D6A}"/>
                </a:ext>
              </a:extLst>
            </p:cNvPr>
            <p:cNvPicPr>
              <a:picLocks noChangeAspect="1"/>
            </p:cNvPicPr>
            <p:nvPr/>
          </p:nvPicPr>
          <p:blipFill rotWithShape="1">
            <a:blip r:embed="rId8"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rot="881961">
              <a:off x="9425086" y="2173675"/>
              <a:ext cx="2198586" cy="4067867"/>
            </a:xfrm>
            <a:prstGeom prst="roundRect">
              <a:avLst/>
            </a:prstGeom>
          </p:spPr>
        </p:pic>
        <p:sp>
          <p:nvSpPr>
            <p:cNvPr id="29" name="Rectángulo 28">
              <a:extLst>
                <a:ext uri="{FF2B5EF4-FFF2-40B4-BE49-F238E27FC236}">
                  <a16:creationId xmlns:a16="http://schemas.microsoft.com/office/drawing/2014/main" id="{6DFE255E-81CE-2B63-1540-DC069C0E2D3B}"/>
                </a:ext>
              </a:extLst>
            </p:cNvPr>
            <p:cNvSpPr/>
            <p:nvPr/>
          </p:nvSpPr>
          <p:spPr>
            <a:xfrm rot="903622">
              <a:off x="9542288" y="3615532"/>
              <a:ext cx="1688184" cy="2295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8" name="Imagen 27">
              <a:extLst>
                <a:ext uri="{FF2B5EF4-FFF2-40B4-BE49-F238E27FC236}">
                  <a16:creationId xmlns:a16="http://schemas.microsoft.com/office/drawing/2014/main" id="{3456F66F-ED05-046A-59FA-A4B99D0B16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751" b="56840"/>
            <a:stretch/>
          </p:blipFill>
          <p:spPr>
            <a:xfrm rot="883067">
              <a:off x="9885928" y="2815595"/>
              <a:ext cx="1651040" cy="1195885"/>
            </a:xfrm>
            <a:prstGeom prst="rect">
              <a:avLst/>
            </a:prstGeom>
          </p:spPr>
        </p:pic>
        <p:sp>
          <p:nvSpPr>
            <p:cNvPr id="30" name="CuadroTexto 29">
              <a:extLst>
                <a:ext uri="{FF2B5EF4-FFF2-40B4-BE49-F238E27FC236}">
                  <a16:creationId xmlns:a16="http://schemas.microsoft.com/office/drawing/2014/main" id="{85D5ACC8-5FF6-3625-D1F3-21F0DE5AB9EC}"/>
                </a:ext>
              </a:extLst>
            </p:cNvPr>
            <p:cNvSpPr txBox="1"/>
            <p:nvPr/>
          </p:nvSpPr>
          <p:spPr>
            <a:xfrm rot="911799">
              <a:off x="9705405" y="4303800"/>
              <a:ext cx="1661726" cy="261610"/>
            </a:xfrm>
            <a:prstGeom prst="rect">
              <a:avLst/>
            </a:prstGeom>
            <a:noFill/>
          </p:spPr>
          <p:txBody>
            <a:bodyPr wrap="square" rtlCol="0">
              <a:spAutoFit/>
            </a:bodyPr>
            <a:lstStyle/>
            <a:p>
              <a:pPr algn="ctr"/>
              <a:r>
                <a:rPr lang="es-CO" sz="1100" dirty="0">
                  <a:latin typeface="Lato" panose="020F0502020204030203" pitchFamily="34" charset="0"/>
                  <a:ea typeface="Lato" panose="020F0502020204030203" pitchFamily="34" charset="0"/>
                  <a:cs typeface="Lato" panose="020F0502020204030203" pitchFamily="34" charset="0"/>
                </a:rPr>
                <a:t>Escanea para descargar</a:t>
              </a:r>
            </a:p>
          </p:txBody>
        </p:sp>
        <p:pic>
          <p:nvPicPr>
            <p:cNvPr id="31" name="Picture 2" descr="https://recosfa.com/wp-content/uploads/2023/06/qrcode-generado-1.png">
              <a:extLst>
                <a:ext uri="{FF2B5EF4-FFF2-40B4-BE49-F238E27FC236}">
                  <a16:creationId xmlns:a16="http://schemas.microsoft.com/office/drawing/2014/main" id="{10A973B3-DEAD-B861-CA18-2FA54C389A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06962">
              <a:off x="9635383" y="4577667"/>
              <a:ext cx="1308766" cy="1256652"/>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76A536A3-B380-ECDC-BB14-C2B9FBABA144}"/>
                </a:ext>
              </a:extLst>
            </p:cNvPr>
            <p:cNvSpPr txBox="1"/>
            <p:nvPr/>
          </p:nvSpPr>
          <p:spPr>
            <a:xfrm rot="894392">
              <a:off x="10152718" y="3964036"/>
              <a:ext cx="1038012" cy="338554"/>
            </a:xfrm>
            <a:prstGeom prst="rect">
              <a:avLst/>
            </a:prstGeom>
            <a:noFill/>
          </p:spPr>
          <p:txBody>
            <a:bodyPr wrap="square" rtlCol="0">
              <a:spAutoFit/>
            </a:bodyPr>
            <a:lstStyle/>
            <a:p>
              <a:r>
                <a:rPr lang="es-CO" sz="1600" b="1" dirty="0"/>
                <a:t>Android</a:t>
              </a:r>
            </a:p>
          </p:txBody>
        </p:sp>
        <p:pic>
          <p:nvPicPr>
            <p:cNvPr id="35" name="Imagen 34">
              <a:extLst>
                <a:ext uri="{FF2B5EF4-FFF2-40B4-BE49-F238E27FC236}">
                  <a16:creationId xmlns:a16="http://schemas.microsoft.com/office/drawing/2014/main" id="{DEE9FEE9-EF1A-8BE9-E756-BE31345ACD03}"/>
                </a:ext>
              </a:extLst>
            </p:cNvPr>
            <p:cNvPicPr>
              <a:picLocks noChangeAspect="1"/>
            </p:cNvPicPr>
            <p:nvPr/>
          </p:nvPicPr>
          <p:blipFill>
            <a:blip r:embed="rId11"/>
            <a:stretch>
              <a:fillRect/>
            </a:stretch>
          </p:blipFill>
          <p:spPr>
            <a:xfrm rot="854169">
              <a:off x="9942963" y="3880971"/>
              <a:ext cx="235424" cy="204110"/>
            </a:xfrm>
            <a:prstGeom prst="rect">
              <a:avLst/>
            </a:prstGeom>
          </p:spPr>
        </p:pic>
      </p:grpSp>
      <p:sp>
        <p:nvSpPr>
          <p:cNvPr id="39" name="CuadroTexto 38">
            <a:extLst>
              <a:ext uri="{FF2B5EF4-FFF2-40B4-BE49-F238E27FC236}">
                <a16:creationId xmlns:a16="http://schemas.microsoft.com/office/drawing/2014/main" id="{037E86DE-6BB1-412E-6A9C-DC1A09EB85C4}"/>
              </a:ext>
            </a:extLst>
          </p:cNvPr>
          <p:cNvSpPr txBox="1"/>
          <p:nvPr/>
        </p:nvSpPr>
        <p:spPr>
          <a:xfrm>
            <a:off x="686656" y="1196811"/>
            <a:ext cx="4528151" cy="461665"/>
          </a:xfrm>
          <a:prstGeom prst="rect">
            <a:avLst/>
          </a:prstGeom>
          <a:noFill/>
        </p:spPr>
        <p:txBody>
          <a:bodyPr wrap="square" rtlCol="0">
            <a:spAutoFit/>
          </a:bodyPr>
          <a:lstStyle/>
          <a:p>
            <a:r>
              <a:rPr lang="es-CO" sz="2400" b="1" dirty="0">
                <a:latin typeface="Lato" panose="020F0502020204030203" pitchFamily="34" charset="0"/>
              </a:rPr>
              <a:t>¿Cómo instalar RECOSFA?</a:t>
            </a:r>
          </a:p>
        </p:txBody>
      </p:sp>
      <p:cxnSp>
        <p:nvCxnSpPr>
          <p:cNvPr id="40" name="Conector recto 39">
            <a:extLst>
              <a:ext uri="{FF2B5EF4-FFF2-40B4-BE49-F238E27FC236}">
                <a16:creationId xmlns:a16="http://schemas.microsoft.com/office/drawing/2014/main" id="{91190ACA-08C7-C24D-90A2-270D8E8EB1B6}"/>
              </a:ext>
            </a:extLst>
          </p:cNvPr>
          <p:cNvCxnSpPr>
            <a:cxnSpLocks/>
          </p:cNvCxnSpPr>
          <p:nvPr/>
        </p:nvCxnSpPr>
        <p:spPr>
          <a:xfrm>
            <a:off x="437572" y="1694884"/>
            <a:ext cx="428715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730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sp>
        <p:nvSpPr>
          <p:cNvPr id="39" name="CuadroTexto 38">
            <a:extLst>
              <a:ext uri="{FF2B5EF4-FFF2-40B4-BE49-F238E27FC236}">
                <a16:creationId xmlns:a16="http://schemas.microsoft.com/office/drawing/2014/main" id="{037E86DE-6BB1-412E-6A9C-DC1A09EB85C4}"/>
              </a:ext>
            </a:extLst>
          </p:cNvPr>
          <p:cNvSpPr txBox="1"/>
          <p:nvPr/>
        </p:nvSpPr>
        <p:spPr>
          <a:xfrm>
            <a:off x="2133543" y="219185"/>
            <a:ext cx="4528151" cy="461665"/>
          </a:xfrm>
          <a:prstGeom prst="rect">
            <a:avLst/>
          </a:prstGeom>
          <a:noFill/>
        </p:spPr>
        <p:txBody>
          <a:bodyPr wrap="square" rtlCol="0">
            <a:spAutoFit/>
          </a:bodyPr>
          <a:lstStyle/>
          <a:p>
            <a:r>
              <a:rPr lang="es-CO" sz="2400" b="1" dirty="0">
                <a:solidFill>
                  <a:schemeClr val="bg1"/>
                </a:solidFill>
                <a:latin typeface="Lato" panose="020F0502020204030203" pitchFamily="34" charset="0"/>
              </a:rPr>
              <a:t>¿Cómo registrarme?</a:t>
            </a:r>
          </a:p>
        </p:txBody>
      </p:sp>
      <p:cxnSp>
        <p:nvCxnSpPr>
          <p:cNvPr id="40" name="Conector recto 39">
            <a:extLst>
              <a:ext uri="{FF2B5EF4-FFF2-40B4-BE49-F238E27FC236}">
                <a16:creationId xmlns:a16="http://schemas.microsoft.com/office/drawing/2014/main" id="{91190ACA-08C7-C24D-90A2-270D8E8EB1B6}"/>
              </a:ext>
            </a:extLst>
          </p:cNvPr>
          <p:cNvCxnSpPr>
            <a:cxnSpLocks/>
          </p:cNvCxnSpPr>
          <p:nvPr/>
        </p:nvCxnSpPr>
        <p:spPr>
          <a:xfrm>
            <a:off x="1784139" y="680850"/>
            <a:ext cx="42871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Conector recto 1">
            <a:extLst>
              <a:ext uri="{FF2B5EF4-FFF2-40B4-BE49-F238E27FC236}">
                <a16:creationId xmlns:a16="http://schemas.microsoft.com/office/drawing/2014/main" id="{862AD2BF-F8D3-4CB1-25D8-B193C487EBDB}"/>
              </a:ext>
            </a:extLst>
          </p:cNvPr>
          <p:cNvCxnSpPr>
            <a:cxnSpLocks/>
            <a:stCxn id="14" idx="6"/>
            <a:endCxn id="19" idx="6"/>
          </p:cNvCxnSpPr>
          <p:nvPr/>
        </p:nvCxnSpPr>
        <p:spPr>
          <a:xfrm>
            <a:off x="2154546" y="1467492"/>
            <a:ext cx="828474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id="{2069B37C-88C7-3369-3AA8-94DEFD5E0919}"/>
              </a:ext>
            </a:extLst>
          </p:cNvPr>
          <p:cNvSpPr/>
          <p:nvPr/>
        </p:nvSpPr>
        <p:spPr>
          <a:xfrm>
            <a:off x="1900757" y="1361700"/>
            <a:ext cx="253789" cy="211583"/>
          </a:xfrm>
          <a:prstGeom prst="ellipse">
            <a:avLst/>
          </a:prstGeom>
          <a:solidFill>
            <a:srgbClr val="0766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A695B53E-D19C-BDB2-B58C-03F17060A79A}"/>
              </a:ext>
            </a:extLst>
          </p:cNvPr>
          <p:cNvSpPr/>
          <p:nvPr/>
        </p:nvSpPr>
        <p:spPr>
          <a:xfrm>
            <a:off x="5817507" y="1334335"/>
            <a:ext cx="253789" cy="211583"/>
          </a:xfrm>
          <a:prstGeom prst="ellipse">
            <a:avLst/>
          </a:prstGeom>
          <a:solidFill>
            <a:srgbClr val="0766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6FF68503-097B-2657-133A-B578C14BF78C}"/>
              </a:ext>
            </a:extLst>
          </p:cNvPr>
          <p:cNvSpPr/>
          <p:nvPr/>
        </p:nvSpPr>
        <p:spPr>
          <a:xfrm>
            <a:off x="10185505" y="1361700"/>
            <a:ext cx="253789" cy="211583"/>
          </a:xfrm>
          <a:prstGeom prst="ellipse">
            <a:avLst/>
          </a:prstGeom>
          <a:solidFill>
            <a:srgbClr val="0766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CuadroTexto 49">
            <a:extLst>
              <a:ext uri="{FF2B5EF4-FFF2-40B4-BE49-F238E27FC236}">
                <a16:creationId xmlns:a16="http://schemas.microsoft.com/office/drawing/2014/main" id="{1063CC28-5117-4938-0D8B-C9C1369E0804}"/>
              </a:ext>
            </a:extLst>
          </p:cNvPr>
          <p:cNvSpPr txBox="1"/>
          <p:nvPr/>
        </p:nvSpPr>
        <p:spPr>
          <a:xfrm>
            <a:off x="1638211" y="930135"/>
            <a:ext cx="888456" cy="400110"/>
          </a:xfrm>
          <a:prstGeom prst="rect">
            <a:avLst/>
          </a:prstGeom>
          <a:noFill/>
        </p:spPr>
        <p:txBody>
          <a:bodyPr wrap="square">
            <a:spAutoFit/>
          </a:bodyPr>
          <a:lstStyle/>
          <a:p>
            <a:pPr algn="just"/>
            <a:r>
              <a:rPr lang="es-ES" sz="2000" b="1" dirty="0">
                <a:latin typeface="Lato" panose="020F0502020204030203" pitchFamily="34" charset="0"/>
              </a:rPr>
              <a:t>Inicio</a:t>
            </a:r>
            <a:endParaRPr lang="es-ES" sz="2000" b="1" i="0" u="none" strike="noStrike" dirty="0">
              <a:latin typeface="Lato" panose="020F0502020204030203" pitchFamily="34" charset="0"/>
            </a:endParaRPr>
          </a:p>
        </p:txBody>
      </p:sp>
      <p:pic>
        <p:nvPicPr>
          <p:cNvPr id="51" name="Imagen 50">
            <a:extLst>
              <a:ext uri="{FF2B5EF4-FFF2-40B4-BE49-F238E27FC236}">
                <a16:creationId xmlns:a16="http://schemas.microsoft.com/office/drawing/2014/main" id="{47539877-159B-4ACD-249F-2A3B3C3F39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3" b="5702"/>
          <a:stretch/>
        </p:blipFill>
        <p:spPr>
          <a:xfrm>
            <a:off x="1114632" y="1728302"/>
            <a:ext cx="2037822" cy="4327297"/>
          </a:xfrm>
          <a:prstGeom prst="rect">
            <a:avLst/>
          </a:prstGeom>
        </p:spPr>
      </p:pic>
      <p:pic>
        <p:nvPicPr>
          <p:cNvPr id="10" name="Imagen 9">
            <a:extLst>
              <a:ext uri="{FF2B5EF4-FFF2-40B4-BE49-F238E27FC236}">
                <a16:creationId xmlns:a16="http://schemas.microsoft.com/office/drawing/2014/main" id="{38CBD457-3426-546A-F563-47249A198D6A}"/>
              </a:ext>
            </a:extLst>
          </p:cNvPr>
          <p:cNvPicPr>
            <a:picLocks noChangeAspect="1"/>
          </p:cNvPicPr>
          <p:nvPr/>
        </p:nvPicPr>
        <p:blipFill rotWithShape="1">
          <a:blip r:embed="rId4"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a:off x="931426" y="1630102"/>
            <a:ext cx="2446240" cy="4523698"/>
          </a:xfrm>
          <a:prstGeom prst="roundRect">
            <a:avLst/>
          </a:prstGeom>
        </p:spPr>
      </p:pic>
      <p:sp>
        <p:nvSpPr>
          <p:cNvPr id="54" name="CuadroTexto 53">
            <a:extLst>
              <a:ext uri="{FF2B5EF4-FFF2-40B4-BE49-F238E27FC236}">
                <a16:creationId xmlns:a16="http://schemas.microsoft.com/office/drawing/2014/main" id="{74841864-460B-41B0-9A29-D7B808228583}"/>
              </a:ext>
            </a:extLst>
          </p:cNvPr>
          <p:cNvSpPr txBox="1"/>
          <p:nvPr/>
        </p:nvSpPr>
        <p:spPr>
          <a:xfrm>
            <a:off x="396309" y="6153799"/>
            <a:ext cx="3292175" cy="892552"/>
          </a:xfrm>
          <a:prstGeom prst="rect">
            <a:avLst/>
          </a:prstGeom>
          <a:noFill/>
        </p:spPr>
        <p:txBody>
          <a:bodyPr wrap="square">
            <a:spAutoFit/>
          </a:bodyPr>
          <a:lstStyle/>
          <a:p>
            <a:pPr algn="ctr"/>
            <a:r>
              <a:rPr lang="es-ES" sz="1200" dirty="0">
                <a:latin typeface="Lato" panose="020F0502020204030203" pitchFamily="34" charset="0"/>
              </a:rPr>
              <a:t>Una vez dentro, en los tres puntos encontrarás un menú donde aparece un ítem para registrar.</a:t>
            </a:r>
            <a:endParaRPr lang="es-CO" sz="1200" dirty="0">
              <a:latin typeface="Lato" panose="020F0502020204030203" pitchFamily="34" charset="0"/>
            </a:endParaRPr>
          </a:p>
          <a:p>
            <a:pPr algn="just"/>
            <a:r>
              <a:rPr lang="es-ES" sz="1400" b="1" dirty="0">
                <a:latin typeface="Lato" panose="020F0502020204030203" pitchFamily="34" charset="0"/>
              </a:rPr>
              <a:t> </a:t>
            </a:r>
            <a:endParaRPr lang="es-CO" sz="1400" b="1" dirty="0">
              <a:latin typeface="Lato" panose="020F0502020204030203" pitchFamily="34" charset="0"/>
            </a:endParaRPr>
          </a:p>
        </p:txBody>
      </p:sp>
      <p:pic>
        <p:nvPicPr>
          <p:cNvPr id="9" name="Imagen 8">
            <a:extLst>
              <a:ext uri="{FF2B5EF4-FFF2-40B4-BE49-F238E27FC236}">
                <a16:creationId xmlns:a16="http://schemas.microsoft.com/office/drawing/2014/main" id="{5E94CE1A-E6D4-CCF1-8179-C584F62F60A3}"/>
              </a:ext>
            </a:extLst>
          </p:cNvPr>
          <p:cNvPicPr>
            <a:picLocks noChangeAspect="1"/>
          </p:cNvPicPr>
          <p:nvPr/>
        </p:nvPicPr>
        <p:blipFill rotWithShape="1">
          <a:blip r:embed="rId4"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a:off x="4864066" y="1651179"/>
            <a:ext cx="2446240" cy="4523698"/>
          </a:xfrm>
          <a:prstGeom prst="roundRect">
            <a:avLst/>
          </a:prstGeom>
        </p:spPr>
      </p:pic>
      <p:sp>
        <p:nvSpPr>
          <p:cNvPr id="57" name="CuadroTexto 56">
            <a:extLst>
              <a:ext uri="{FF2B5EF4-FFF2-40B4-BE49-F238E27FC236}">
                <a16:creationId xmlns:a16="http://schemas.microsoft.com/office/drawing/2014/main" id="{8F687A4F-216B-2F44-2176-18812CEE02B4}"/>
              </a:ext>
            </a:extLst>
          </p:cNvPr>
          <p:cNvSpPr txBox="1"/>
          <p:nvPr/>
        </p:nvSpPr>
        <p:spPr>
          <a:xfrm>
            <a:off x="5512452" y="957654"/>
            <a:ext cx="2665927" cy="400110"/>
          </a:xfrm>
          <a:prstGeom prst="rect">
            <a:avLst/>
          </a:prstGeom>
          <a:noFill/>
        </p:spPr>
        <p:txBody>
          <a:bodyPr wrap="square">
            <a:spAutoFit/>
          </a:bodyPr>
          <a:lstStyle/>
          <a:p>
            <a:pPr algn="just"/>
            <a:r>
              <a:rPr lang="es-ES" sz="2000" b="1" dirty="0">
                <a:latin typeface="Lato" panose="020F0502020204030203" pitchFamily="34" charset="0"/>
              </a:rPr>
              <a:t>D</a:t>
            </a:r>
            <a:r>
              <a:rPr lang="es-ES" sz="2000" b="1" i="0" u="none" strike="noStrike" dirty="0">
                <a:latin typeface="Lato" panose="020F0502020204030203" pitchFamily="34" charset="0"/>
              </a:rPr>
              <a:t>atos</a:t>
            </a:r>
          </a:p>
        </p:txBody>
      </p:sp>
      <p:sp>
        <p:nvSpPr>
          <p:cNvPr id="58" name="CuadroTexto 57">
            <a:extLst>
              <a:ext uri="{FF2B5EF4-FFF2-40B4-BE49-F238E27FC236}">
                <a16:creationId xmlns:a16="http://schemas.microsoft.com/office/drawing/2014/main" id="{A3D4DDE6-4BED-36FF-F4BF-36AF8BC872DD}"/>
              </a:ext>
            </a:extLst>
          </p:cNvPr>
          <p:cNvSpPr txBox="1"/>
          <p:nvPr/>
        </p:nvSpPr>
        <p:spPr>
          <a:xfrm>
            <a:off x="4578333" y="6233036"/>
            <a:ext cx="2881675" cy="677108"/>
          </a:xfrm>
          <a:prstGeom prst="rect">
            <a:avLst/>
          </a:prstGeom>
          <a:noFill/>
        </p:spPr>
        <p:txBody>
          <a:bodyPr wrap="square">
            <a:spAutoFit/>
          </a:bodyPr>
          <a:lstStyle/>
          <a:p>
            <a:pPr algn="ctr"/>
            <a:r>
              <a:rPr lang="es-ES" sz="1200" dirty="0">
                <a:latin typeface="Lato" panose="020F0502020204030203" pitchFamily="34" charset="0"/>
              </a:rPr>
              <a:t>Completa la información para tener tu usuario</a:t>
            </a:r>
            <a:endParaRPr lang="es-CO" sz="1200" dirty="0">
              <a:latin typeface="Lato" panose="020F0502020204030203" pitchFamily="34" charset="0"/>
            </a:endParaRPr>
          </a:p>
          <a:p>
            <a:pPr algn="just"/>
            <a:r>
              <a:rPr lang="es-ES" sz="1400" b="1" dirty="0">
                <a:latin typeface="Lato" panose="020F0502020204030203" pitchFamily="34" charset="0"/>
              </a:rPr>
              <a:t> </a:t>
            </a:r>
            <a:endParaRPr lang="es-CO" sz="1400" b="1" dirty="0">
              <a:latin typeface="Lato" panose="020F0502020204030203" pitchFamily="34" charset="0"/>
            </a:endParaRPr>
          </a:p>
        </p:txBody>
      </p:sp>
      <p:sp>
        <p:nvSpPr>
          <p:cNvPr id="59" name="CuadroTexto 58">
            <a:extLst>
              <a:ext uri="{FF2B5EF4-FFF2-40B4-BE49-F238E27FC236}">
                <a16:creationId xmlns:a16="http://schemas.microsoft.com/office/drawing/2014/main" id="{713C54B9-84B2-79A5-7FB5-D07F2BDAAD4A}"/>
              </a:ext>
            </a:extLst>
          </p:cNvPr>
          <p:cNvSpPr txBox="1"/>
          <p:nvPr/>
        </p:nvSpPr>
        <p:spPr>
          <a:xfrm>
            <a:off x="9831200" y="995356"/>
            <a:ext cx="2665927" cy="400110"/>
          </a:xfrm>
          <a:prstGeom prst="rect">
            <a:avLst/>
          </a:prstGeom>
          <a:noFill/>
        </p:spPr>
        <p:txBody>
          <a:bodyPr wrap="square">
            <a:spAutoFit/>
          </a:bodyPr>
          <a:lstStyle/>
          <a:p>
            <a:pPr algn="just"/>
            <a:r>
              <a:rPr lang="es-ES" sz="2000" b="1" dirty="0">
                <a:latin typeface="Lato" panose="020F0502020204030203" pitchFamily="34" charset="0"/>
              </a:rPr>
              <a:t>Ingresa</a:t>
            </a:r>
            <a:endParaRPr lang="es-ES" sz="2000" b="1" i="0" u="none" strike="noStrike" dirty="0">
              <a:latin typeface="Lato" panose="020F0502020204030203" pitchFamily="34" charset="0"/>
            </a:endParaRPr>
          </a:p>
        </p:txBody>
      </p:sp>
      <p:pic>
        <p:nvPicPr>
          <p:cNvPr id="60" name="Imagen 59">
            <a:extLst>
              <a:ext uri="{FF2B5EF4-FFF2-40B4-BE49-F238E27FC236}">
                <a16:creationId xmlns:a16="http://schemas.microsoft.com/office/drawing/2014/main" id="{26B761E0-A393-3878-187C-A02F78388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3" b="5702"/>
          <a:stretch/>
        </p:blipFill>
        <p:spPr>
          <a:xfrm>
            <a:off x="9415631" y="1861578"/>
            <a:ext cx="1967086" cy="4177090"/>
          </a:xfrm>
          <a:prstGeom prst="rect">
            <a:avLst/>
          </a:prstGeom>
        </p:spPr>
      </p:pic>
      <p:pic>
        <p:nvPicPr>
          <p:cNvPr id="11" name="Imagen 10">
            <a:extLst>
              <a:ext uri="{FF2B5EF4-FFF2-40B4-BE49-F238E27FC236}">
                <a16:creationId xmlns:a16="http://schemas.microsoft.com/office/drawing/2014/main" id="{D6ECCECB-C41D-AE2B-1483-BDBFD0628F10}"/>
              </a:ext>
            </a:extLst>
          </p:cNvPr>
          <p:cNvPicPr>
            <a:picLocks noChangeAspect="1"/>
          </p:cNvPicPr>
          <p:nvPr/>
        </p:nvPicPr>
        <p:blipFill rotWithShape="1">
          <a:blip r:embed="rId4"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a:off x="9237302" y="1663456"/>
            <a:ext cx="2446240" cy="4523698"/>
          </a:xfrm>
          <a:prstGeom prst="roundRect">
            <a:avLst/>
          </a:prstGeom>
        </p:spPr>
      </p:pic>
      <p:pic>
        <p:nvPicPr>
          <p:cNvPr id="62" name="Imagen 61">
            <a:extLst>
              <a:ext uri="{FF2B5EF4-FFF2-40B4-BE49-F238E27FC236}">
                <a16:creationId xmlns:a16="http://schemas.microsoft.com/office/drawing/2014/main" id="{7810BE8E-9268-4180-C207-5B1A1A31A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007" b="32549"/>
          <a:stretch/>
        </p:blipFill>
        <p:spPr>
          <a:xfrm>
            <a:off x="9463762" y="3466816"/>
            <a:ext cx="1882915" cy="1487735"/>
          </a:xfrm>
          <a:prstGeom prst="rect">
            <a:avLst/>
          </a:prstGeom>
        </p:spPr>
      </p:pic>
      <p:sp>
        <p:nvSpPr>
          <p:cNvPr id="63" name="CuadroTexto 62">
            <a:extLst>
              <a:ext uri="{FF2B5EF4-FFF2-40B4-BE49-F238E27FC236}">
                <a16:creationId xmlns:a16="http://schemas.microsoft.com/office/drawing/2014/main" id="{25FEF38E-878C-B00E-3DC6-F5D582818A6B}"/>
              </a:ext>
            </a:extLst>
          </p:cNvPr>
          <p:cNvSpPr txBox="1"/>
          <p:nvPr/>
        </p:nvSpPr>
        <p:spPr>
          <a:xfrm>
            <a:off x="7377244" y="3026793"/>
            <a:ext cx="1684322" cy="1846659"/>
          </a:xfrm>
          <a:prstGeom prst="rect">
            <a:avLst/>
          </a:prstGeom>
          <a:noFill/>
        </p:spPr>
        <p:txBody>
          <a:bodyPr wrap="square">
            <a:spAutoFit/>
          </a:bodyPr>
          <a:lstStyle/>
          <a:p>
            <a:pPr algn="r"/>
            <a:r>
              <a:rPr lang="es-ES" sz="1400" dirty="0">
                <a:latin typeface="Lato" panose="020F0502020204030203" pitchFamily="34" charset="0"/>
              </a:rPr>
              <a:t>Para confirmar que tu usuario fue activado, en la parte superior deberá aparecer el correo que inscribiste</a:t>
            </a:r>
            <a:endParaRPr lang="es-CO" sz="1400" dirty="0">
              <a:latin typeface="Lato" panose="020F0502020204030203" pitchFamily="34" charset="0"/>
            </a:endParaRPr>
          </a:p>
          <a:p>
            <a:pPr algn="r"/>
            <a:r>
              <a:rPr lang="es-ES" sz="1600" b="1" dirty="0">
                <a:latin typeface="Lato" panose="020F0502020204030203" pitchFamily="34" charset="0"/>
              </a:rPr>
              <a:t> </a:t>
            </a:r>
            <a:endParaRPr lang="es-CO" sz="1600" b="1" dirty="0">
              <a:latin typeface="Lato" panose="020F0502020204030203" pitchFamily="34" charset="0"/>
            </a:endParaRPr>
          </a:p>
        </p:txBody>
      </p:sp>
      <p:cxnSp>
        <p:nvCxnSpPr>
          <p:cNvPr id="64" name="Conector recto de flecha 63">
            <a:extLst>
              <a:ext uri="{FF2B5EF4-FFF2-40B4-BE49-F238E27FC236}">
                <a16:creationId xmlns:a16="http://schemas.microsoft.com/office/drawing/2014/main" id="{004B3362-CB4A-E204-7215-71E483713550}"/>
              </a:ext>
            </a:extLst>
          </p:cNvPr>
          <p:cNvCxnSpPr>
            <a:cxnSpLocks/>
          </p:cNvCxnSpPr>
          <p:nvPr/>
        </p:nvCxnSpPr>
        <p:spPr>
          <a:xfrm flipV="1">
            <a:off x="8953500" y="2058052"/>
            <a:ext cx="1083857" cy="9687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CuadroTexto 66">
            <a:extLst>
              <a:ext uri="{FF2B5EF4-FFF2-40B4-BE49-F238E27FC236}">
                <a16:creationId xmlns:a16="http://schemas.microsoft.com/office/drawing/2014/main" id="{A78AD061-8510-982A-6AEC-F92808E2E317}"/>
              </a:ext>
            </a:extLst>
          </p:cNvPr>
          <p:cNvSpPr txBox="1"/>
          <p:nvPr/>
        </p:nvSpPr>
        <p:spPr>
          <a:xfrm>
            <a:off x="9003075" y="6233036"/>
            <a:ext cx="2881675" cy="677108"/>
          </a:xfrm>
          <a:prstGeom prst="rect">
            <a:avLst/>
          </a:prstGeom>
          <a:noFill/>
        </p:spPr>
        <p:txBody>
          <a:bodyPr wrap="square">
            <a:spAutoFit/>
          </a:bodyPr>
          <a:lstStyle/>
          <a:p>
            <a:pPr algn="ctr"/>
            <a:r>
              <a:rPr lang="es-CO" sz="1200" dirty="0">
                <a:latin typeface="Lato" panose="020F0502020204030203" pitchFamily="34" charset="0"/>
              </a:rPr>
              <a:t>Ahora, los reportes que realices quedan guardados en el usuario</a:t>
            </a:r>
          </a:p>
          <a:p>
            <a:pPr algn="just"/>
            <a:r>
              <a:rPr lang="es-ES" sz="1400" b="1" dirty="0">
                <a:latin typeface="Lato" panose="020F0502020204030203" pitchFamily="34" charset="0"/>
              </a:rPr>
              <a:t> </a:t>
            </a:r>
            <a:endParaRPr lang="es-CO" sz="1400" b="1" dirty="0">
              <a:latin typeface="Lato" panose="020F0502020204030203" pitchFamily="34" charset="0"/>
            </a:endParaRPr>
          </a:p>
        </p:txBody>
      </p:sp>
      <p:pic>
        <p:nvPicPr>
          <p:cNvPr id="3" name="Imagen 2">
            <a:extLst>
              <a:ext uri="{FF2B5EF4-FFF2-40B4-BE49-F238E27FC236}">
                <a16:creationId xmlns:a16="http://schemas.microsoft.com/office/drawing/2014/main" id="{8FFA6697-D1FE-F9EC-0F59-D796B60DE2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87" b="34631"/>
          <a:stretch/>
        </p:blipFill>
        <p:spPr>
          <a:xfrm>
            <a:off x="5079450" y="2312195"/>
            <a:ext cx="1879443" cy="3159509"/>
          </a:xfrm>
          <a:prstGeom prst="rect">
            <a:avLst/>
          </a:prstGeom>
        </p:spPr>
      </p:pic>
      <p:sp>
        <p:nvSpPr>
          <p:cNvPr id="12" name="Rectángulo 11">
            <a:extLst>
              <a:ext uri="{FF2B5EF4-FFF2-40B4-BE49-F238E27FC236}">
                <a16:creationId xmlns:a16="http://schemas.microsoft.com/office/drawing/2014/main" id="{7AD45C80-6BD9-AEAA-C16D-FAABD467700B}"/>
              </a:ext>
            </a:extLst>
          </p:cNvPr>
          <p:cNvSpPr/>
          <p:nvPr/>
        </p:nvSpPr>
        <p:spPr>
          <a:xfrm>
            <a:off x="2458762" y="3249058"/>
            <a:ext cx="2037823" cy="242448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3" name="Imagen 12">
            <a:extLst>
              <a:ext uri="{FF2B5EF4-FFF2-40B4-BE49-F238E27FC236}">
                <a16:creationId xmlns:a16="http://schemas.microsoft.com/office/drawing/2014/main" id="{4DBBB378-4628-A8D5-D328-FC1C66AA25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8" b="34052"/>
          <a:stretch/>
        </p:blipFill>
        <p:spPr>
          <a:xfrm>
            <a:off x="2545813" y="3321265"/>
            <a:ext cx="1873430" cy="2303304"/>
          </a:xfrm>
          <a:prstGeom prst="rect">
            <a:avLst/>
          </a:prstGeom>
        </p:spPr>
      </p:pic>
      <p:cxnSp>
        <p:nvCxnSpPr>
          <p:cNvPr id="21" name="Conector recto 20">
            <a:extLst>
              <a:ext uri="{FF2B5EF4-FFF2-40B4-BE49-F238E27FC236}">
                <a16:creationId xmlns:a16="http://schemas.microsoft.com/office/drawing/2014/main" id="{99E616B9-ABA7-E6C4-FD6A-49943B26A060}"/>
              </a:ext>
            </a:extLst>
          </p:cNvPr>
          <p:cNvCxnSpPr/>
          <p:nvPr/>
        </p:nvCxnSpPr>
        <p:spPr>
          <a:xfrm>
            <a:off x="2609453" y="5484155"/>
            <a:ext cx="609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25" name="Entrada de lápiz 24">
                <a:extLst>
                  <a:ext uri="{FF2B5EF4-FFF2-40B4-BE49-F238E27FC236}">
                    <a16:creationId xmlns:a16="http://schemas.microsoft.com/office/drawing/2014/main" id="{0A93FEA8-33A7-F05C-6950-BF1D192FE29B}"/>
                  </a:ext>
                </a:extLst>
              </p14:cNvPr>
              <p14:cNvContentPartPr/>
              <p14:nvPr/>
            </p14:nvContentPartPr>
            <p14:xfrm rot="14124988">
              <a:off x="10562198" y="2116508"/>
              <a:ext cx="668378" cy="936570"/>
            </p14:xfrm>
          </p:contentPart>
        </mc:Choice>
        <mc:Fallback xmlns="">
          <p:pic>
            <p:nvPicPr>
              <p:cNvPr id="25" name="Entrada de lápiz 24">
                <a:extLst>
                  <a:ext uri="{FF2B5EF4-FFF2-40B4-BE49-F238E27FC236}">
                    <a16:creationId xmlns:a16="http://schemas.microsoft.com/office/drawing/2014/main" id="{0A93FEA8-33A7-F05C-6950-BF1D192FE29B}"/>
                  </a:ext>
                </a:extLst>
              </p:cNvPr>
              <p:cNvPicPr/>
              <p:nvPr/>
            </p:nvPicPr>
            <p:blipFill>
              <a:blip r:embed="rId9"/>
              <a:stretch>
                <a:fillRect/>
              </a:stretch>
            </p:blipFill>
            <p:spPr>
              <a:xfrm rot="14124988">
                <a:off x="10526206" y="2080514"/>
                <a:ext cx="740003" cy="100819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Entrada de lápiz 26">
                <a:extLst>
                  <a:ext uri="{FF2B5EF4-FFF2-40B4-BE49-F238E27FC236}">
                    <a16:creationId xmlns:a16="http://schemas.microsoft.com/office/drawing/2014/main" id="{F145F577-51FA-01B9-F7C9-C4E15352A81D}"/>
                  </a:ext>
                </a:extLst>
              </p14:cNvPr>
              <p14:cNvContentPartPr/>
              <p14:nvPr/>
            </p14:nvContentPartPr>
            <p14:xfrm rot="13947429">
              <a:off x="2256753" y="1748211"/>
              <a:ext cx="608854" cy="853161"/>
            </p14:xfrm>
          </p:contentPart>
        </mc:Choice>
        <mc:Fallback xmlns="">
          <p:pic>
            <p:nvPicPr>
              <p:cNvPr id="27" name="Entrada de lápiz 26">
                <a:extLst>
                  <a:ext uri="{FF2B5EF4-FFF2-40B4-BE49-F238E27FC236}">
                    <a16:creationId xmlns:a16="http://schemas.microsoft.com/office/drawing/2014/main" id="{F145F577-51FA-01B9-F7C9-C4E15352A81D}"/>
                  </a:ext>
                </a:extLst>
              </p:cNvPr>
              <p:cNvPicPr/>
              <p:nvPr/>
            </p:nvPicPr>
            <p:blipFill>
              <a:blip r:embed="rId11"/>
              <a:stretch>
                <a:fillRect/>
              </a:stretch>
            </p:blipFill>
            <p:spPr>
              <a:xfrm rot="13947429">
                <a:off x="2220747" y="1712213"/>
                <a:ext cx="680505" cy="924798"/>
              </a:xfrm>
              <a:prstGeom prst="rect">
                <a:avLst/>
              </a:prstGeom>
            </p:spPr>
          </p:pic>
        </mc:Fallback>
      </mc:AlternateContent>
      <p:grpSp>
        <p:nvGrpSpPr>
          <p:cNvPr id="4" name="Grupo 3">
            <a:extLst>
              <a:ext uri="{FF2B5EF4-FFF2-40B4-BE49-F238E27FC236}">
                <a16:creationId xmlns:a16="http://schemas.microsoft.com/office/drawing/2014/main" id="{2FCB2C6D-660E-EDCD-5585-836EC6A74512}"/>
              </a:ext>
            </a:extLst>
          </p:cNvPr>
          <p:cNvGrpSpPr/>
          <p:nvPr/>
        </p:nvGrpSpPr>
        <p:grpSpPr>
          <a:xfrm>
            <a:off x="11015427" y="450017"/>
            <a:ext cx="1041716" cy="811417"/>
            <a:chOff x="78714" y="991558"/>
            <a:chExt cx="1041716" cy="811417"/>
          </a:xfrm>
        </p:grpSpPr>
        <p:sp>
          <p:nvSpPr>
            <p:cNvPr id="73" name="Rectángulo 72">
              <a:extLst>
                <a:ext uri="{FF2B5EF4-FFF2-40B4-BE49-F238E27FC236}">
                  <a16:creationId xmlns:a16="http://schemas.microsoft.com/office/drawing/2014/main" id="{8FE37DBF-C390-52DB-07B3-E67D7A41916D}"/>
                </a:ext>
              </a:extLst>
            </p:cNvPr>
            <p:cNvSpPr/>
            <p:nvPr/>
          </p:nvSpPr>
          <p:spPr>
            <a:xfrm>
              <a:off x="78714" y="1457229"/>
              <a:ext cx="416108" cy="345746"/>
            </a:xfrm>
            <a:prstGeom prst="rect">
              <a:avLst/>
            </a:prstGeom>
            <a:solidFill>
              <a:srgbClr val="B1C40C">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2" name="Rectángulo 71">
              <a:extLst>
                <a:ext uri="{FF2B5EF4-FFF2-40B4-BE49-F238E27FC236}">
                  <a16:creationId xmlns:a16="http://schemas.microsoft.com/office/drawing/2014/main" id="{9BF6D529-8174-4D56-4CE2-C3D4A476742F}"/>
                </a:ext>
              </a:extLst>
            </p:cNvPr>
            <p:cNvSpPr/>
            <p:nvPr/>
          </p:nvSpPr>
          <p:spPr>
            <a:xfrm>
              <a:off x="334242" y="991558"/>
              <a:ext cx="786188" cy="694632"/>
            </a:xfrm>
            <a:prstGeom prst="rect">
              <a:avLst/>
            </a:prstGeom>
            <a:solidFill>
              <a:srgbClr val="39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381753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0A94AC3-D220-7D68-DF61-21D464EE41C1}"/>
              </a:ext>
            </a:extLst>
          </p:cNvPr>
          <p:cNvSpPr/>
          <p:nvPr/>
        </p:nvSpPr>
        <p:spPr>
          <a:xfrm>
            <a:off x="225710" y="1318671"/>
            <a:ext cx="7411367" cy="914994"/>
          </a:xfrm>
          <a:prstGeom prst="roundRect">
            <a:avLst/>
          </a:prstGeom>
          <a:solidFill>
            <a:srgbClr val="27333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00894F24-928F-19D5-167C-67188DBBF996}"/>
              </a:ext>
            </a:extLst>
          </p:cNvPr>
          <p:cNvGrpSpPr/>
          <p:nvPr/>
        </p:nvGrpSpPr>
        <p:grpSpPr>
          <a:xfrm>
            <a:off x="0" y="-4808"/>
            <a:ext cx="12217400" cy="6781599"/>
            <a:chOff x="0" y="-4808"/>
            <a:chExt cx="12217400" cy="6781599"/>
          </a:xfrm>
        </p:grpSpPr>
        <p:cxnSp>
          <p:nvCxnSpPr>
            <p:cNvPr id="4" name="Conector recto 3">
              <a:extLst>
                <a:ext uri="{FF2B5EF4-FFF2-40B4-BE49-F238E27FC236}">
                  <a16:creationId xmlns:a16="http://schemas.microsoft.com/office/drawing/2014/main" id="{1F2F7A40-7E6C-F6A9-6E88-F26ACD8FC249}"/>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ector recto 4">
              <a:extLst>
                <a:ext uri="{FF2B5EF4-FFF2-40B4-BE49-F238E27FC236}">
                  <a16:creationId xmlns:a16="http://schemas.microsoft.com/office/drawing/2014/main" id="{98846738-37EE-CA92-5845-B321F89BA871}"/>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B3848D02-C67B-96D8-8398-9684CF40933C}"/>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BEC8351A-3694-6054-803D-3291CE73E0FA}"/>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CF8D4E6-A0FB-EAAC-C450-B3FEABB69037}"/>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CF796541-E67B-F5F1-C065-448889EAEB0F}"/>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75327066-1F2A-A8B2-3196-B9E4E4D2786B}"/>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5B55B0D8-66A5-DEAD-E48E-F0B82786E8F1}"/>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67C389BF-82D4-CC5C-F6B9-1F0817E0549F}"/>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0EE4E58F-9955-3829-E511-284D98432034}"/>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FD325E1F-C3C3-865F-AFBC-36C03A8BA773}"/>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BCA51F2E-88E8-23F8-6E86-5F602E0B20EE}"/>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A07DC370-2F3B-63E9-E78E-796FB9D330CF}"/>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0BAAE2E8-FF42-030B-C950-57C33130DED5}"/>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D59B18E0-FE80-218B-73A4-9A3AD024C930}"/>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10384971-95F8-5952-D553-55E63289E7F7}"/>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37319E67-4B1E-8E68-EC83-B62E3E7CE1FF}"/>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E1E7B37E-B56E-8672-263E-CDE6D3C9C88E}"/>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80CB3F9F-5D33-07F4-CE7D-3D1A19B5F4DB}"/>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B69493A7-AFFB-32E3-F5A0-4C15787720E6}"/>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ángulo: esquinas redondeadas 32">
            <a:extLst>
              <a:ext uri="{FF2B5EF4-FFF2-40B4-BE49-F238E27FC236}">
                <a16:creationId xmlns:a16="http://schemas.microsoft.com/office/drawing/2014/main" id="{C62F4512-F5F1-198F-D54A-7A4B0F113221}"/>
              </a:ext>
            </a:extLst>
          </p:cNvPr>
          <p:cNvSpPr/>
          <p:nvPr/>
        </p:nvSpPr>
        <p:spPr>
          <a:xfrm>
            <a:off x="321765" y="1219182"/>
            <a:ext cx="7411367" cy="914994"/>
          </a:xfrm>
          <a:prstGeom prst="roundRect">
            <a:avLst/>
          </a:prstGeom>
          <a:solidFill>
            <a:schemeClr val="bg1">
              <a:lumMod val="95000"/>
            </a:schemeClr>
          </a:solidFill>
          <a:ln w="38100">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1138A80A-509F-8BF7-5635-D112D3D0D586}"/>
              </a:ext>
            </a:extLst>
          </p:cNvPr>
          <p:cNvSpPr/>
          <p:nvPr/>
        </p:nvSpPr>
        <p:spPr>
          <a:xfrm>
            <a:off x="7571460" y="203619"/>
            <a:ext cx="4300579" cy="6329676"/>
          </a:xfrm>
          <a:prstGeom prst="rect">
            <a:avLst/>
          </a:prstGeom>
          <a:solidFill>
            <a:schemeClr val="bg1">
              <a:lumMod val="95000"/>
            </a:schemeClr>
          </a:solidFill>
          <a:ln w="38100">
            <a:solidFill>
              <a:srgbClr val="2733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7" name="Imagen 36">
            <a:extLst>
              <a:ext uri="{FF2B5EF4-FFF2-40B4-BE49-F238E27FC236}">
                <a16:creationId xmlns:a16="http://schemas.microsoft.com/office/drawing/2014/main" id="{ABB61729-6ADD-ED57-E121-FFC3BE5AAF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08" b="37089"/>
          <a:stretch/>
        </p:blipFill>
        <p:spPr>
          <a:xfrm>
            <a:off x="516841" y="4494283"/>
            <a:ext cx="1991277" cy="2413460"/>
          </a:xfrm>
          <a:prstGeom prst="rect">
            <a:avLst/>
          </a:prstGeom>
        </p:spPr>
      </p:pic>
      <p:sp>
        <p:nvSpPr>
          <p:cNvPr id="34" name="CuadroTexto 33">
            <a:extLst>
              <a:ext uri="{FF2B5EF4-FFF2-40B4-BE49-F238E27FC236}">
                <a16:creationId xmlns:a16="http://schemas.microsoft.com/office/drawing/2014/main" id="{B81E878F-25AE-0521-C4BA-A52B8A434608}"/>
              </a:ext>
            </a:extLst>
          </p:cNvPr>
          <p:cNvSpPr txBox="1"/>
          <p:nvPr/>
        </p:nvSpPr>
        <p:spPr>
          <a:xfrm>
            <a:off x="1820495" y="1369176"/>
            <a:ext cx="4528151" cy="584775"/>
          </a:xfrm>
          <a:prstGeom prst="rect">
            <a:avLst/>
          </a:prstGeom>
          <a:noFill/>
        </p:spPr>
        <p:txBody>
          <a:bodyPr wrap="square" rtlCol="0">
            <a:spAutoFit/>
          </a:bodyPr>
          <a:lstStyle/>
          <a:p>
            <a:r>
              <a:rPr lang="es-CO" sz="3200" b="1" dirty="0">
                <a:latin typeface="Lato" panose="020F0502020204030203" pitchFamily="34" charset="0"/>
              </a:rPr>
              <a:t>Usuario</a:t>
            </a:r>
            <a:r>
              <a:rPr lang="es-CO" sz="3200" b="1" dirty="0">
                <a:solidFill>
                  <a:schemeClr val="bg1"/>
                </a:solidFill>
                <a:latin typeface="Lato" panose="020F0502020204030203" pitchFamily="34" charset="0"/>
              </a:rPr>
              <a:t> </a:t>
            </a:r>
            <a:r>
              <a:rPr lang="es-CO" sz="3200" b="1" dirty="0">
                <a:latin typeface="Lato" panose="020F0502020204030203" pitchFamily="34" charset="0"/>
              </a:rPr>
              <a:t>Institucional</a:t>
            </a:r>
          </a:p>
        </p:txBody>
      </p:sp>
      <p:pic>
        <p:nvPicPr>
          <p:cNvPr id="74" name="Imagen 73">
            <a:extLst>
              <a:ext uri="{FF2B5EF4-FFF2-40B4-BE49-F238E27FC236}">
                <a16:creationId xmlns:a16="http://schemas.microsoft.com/office/drawing/2014/main" id="{C4E8B493-83BE-AF66-4210-9B9E006ABAD1}"/>
              </a:ext>
            </a:extLst>
          </p:cNvPr>
          <p:cNvPicPr>
            <a:picLocks noChangeAspect="1"/>
          </p:cNvPicPr>
          <p:nvPr/>
        </p:nvPicPr>
        <p:blipFill rotWithShape="1">
          <a:blip r:embed="rId3"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45483"/>
          <a:stretch/>
        </p:blipFill>
        <p:spPr>
          <a:xfrm>
            <a:off x="411392" y="4372307"/>
            <a:ext cx="2258097" cy="2594074"/>
          </a:xfrm>
          <a:prstGeom prst="roundRect">
            <a:avLst/>
          </a:prstGeom>
        </p:spPr>
      </p:pic>
      <p:pic>
        <p:nvPicPr>
          <p:cNvPr id="38" name="Imagen 37">
            <a:extLst>
              <a:ext uri="{FF2B5EF4-FFF2-40B4-BE49-F238E27FC236}">
                <a16:creationId xmlns:a16="http://schemas.microsoft.com/office/drawing/2014/main" id="{EDE57D93-07AC-B202-138F-FEEFA0D81E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08" b="41891"/>
          <a:stretch/>
        </p:blipFill>
        <p:spPr>
          <a:xfrm>
            <a:off x="4915053" y="4424120"/>
            <a:ext cx="2217462" cy="2468512"/>
          </a:xfrm>
          <a:prstGeom prst="rect">
            <a:avLst/>
          </a:prstGeom>
        </p:spPr>
      </p:pic>
      <p:pic>
        <p:nvPicPr>
          <p:cNvPr id="75" name="Imagen 74">
            <a:extLst>
              <a:ext uri="{FF2B5EF4-FFF2-40B4-BE49-F238E27FC236}">
                <a16:creationId xmlns:a16="http://schemas.microsoft.com/office/drawing/2014/main" id="{63FC7CBB-5A89-87DC-C927-5F490F869693}"/>
              </a:ext>
            </a:extLst>
          </p:cNvPr>
          <p:cNvPicPr>
            <a:picLocks noChangeAspect="1"/>
          </p:cNvPicPr>
          <p:nvPr/>
        </p:nvPicPr>
        <p:blipFill rotWithShape="1">
          <a:blip r:embed="rId3"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45483"/>
          <a:stretch/>
        </p:blipFill>
        <p:spPr>
          <a:xfrm>
            <a:off x="4788276" y="4252469"/>
            <a:ext cx="2446240" cy="2810210"/>
          </a:xfrm>
          <a:prstGeom prst="roundRect">
            <a:avLst/>
          </a:prstGeom>
        </p:spPr>
      </p:pic>
      <p:pic>
        <p:nvPicPr>
          <p:cNvPr id="39" name="Imagen 38">
            <a:extLst>
              <a:ext uri="{FF2B5EF4-FFF2-40B4-BE49-F238E27FC236}">
                <a16:creationId xmlns:a16="http://schemas.microsoft.com/office/drawing/2014/main" id="{FACF821B-5AF6-ED7B-D3DD-67BB561C0FDB}"/>
              </a:ext>
            </a:extLst>
          </p:cNvPr>
          <p:cNvPicPr>
            <a:picLocks noChangeAspect="1"/>
          </p:cNvPicPr>
          <p:nvPr/>
        </p:nvPicPr>
        <p:blipFill rotWithShape="1">
          <a:blip r:embed="rId2">
            <a:extLst>
              <a:ext uri="{28A0092B-C50C-407E-A947-70E740481C1C}">
                <a14:useLocalDpi xmlns:a14="http://schemas.microsoft.com/office/drawing/2010/main" val="0"/>
              </a:ext>
            </a:extLst>
          </a:blip>
          <a:srcRect t="4008" b="38074"/>
          <a:stretch/>
        </p:blipFill>
        <p:spPr>
          <a:xfrm>
            <a:off x="2075089" y="3048532"/>
            <a:ext cx="3363414" cy="3859210"/>
          </a:xfrm>
          <a:prstGeom prst="rect">
            <a:avLst/>
          </a:prstGeom>
        </p:spPr>
      </p:pic>
      <p:pic>
        <p:nvPicPr>
          <p:cNvPr id="76" name="Imagen 75">
            <a:extLst>
              <a:ext uri="{FF2B5EF4-FFF2-40B4-BE49-F238E27FC236}">
                <a16:creationId xmlns:a16="http://schemas.microsoft.com/office/drawing/2014/main" id="{5E164563-2014-B3D9-702D-8AD5D2FF5681}"/>
              </a:ext>
            </a:extLst>
          </p:cNvPr>
          <p:cNvPicPr>
            <a:picLocks noChangeAspect="1"/>
          </p:cNvPicPr>
          <p:nvPr/>
        </p:nvPicPr>
        <p:blipFill rotWithShape="1">
          <a:blip r:embed="rId3"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45483"/>
          <a:stretch/>
        </p:blipFill>
        <p:spPr>
          <a:xfrm>
            <a:off x="1792851" y="2787647"/>
            <a:ext cx="3927891" cy="4512313"/>
          </a:xfrm>
          <a:prstGeom prst="roundRect">
            <a:avLst/>
          </a:prstGeom>
        </p:spPr>
      </p:pic>
      <p:sp>
        <p:nvSpPr>
          <p:cNvPr id="40" name="CuadroTexto 39">
            <a:extLst>
              <a:ext uri="{FF2B5EF4-FFF2-40B4-BE49-F238E27FC236}">
                <a16:creationId xmlns:a16="http://schemas.microsoft.com/office/drawing/2014/main" id="{A34DAB57-83BC-BB0C-40D2-38D71D1CE134}"/>
              </a:ext>
            </a:extLst>
          </p:cNvPr>
          <p:cNvSpPr txBox="1"/>
          <p:nvPr/>
        </p:nvSpPr>
        <p:spPr>
          <a:xfrm>
            <a:off x="7690270" y="428204"/>
            <a:ext cx="4022789" cy="1631216"/>
          </a:xfrm>
          <a:prstGeom prst="rect">
            <a:avLst/>
          </a:prstGeom>
          <a:noFill/>
        </p:spPr>
        <p:txBody>
          <a:bodyPr wrap="square">
            <a:spAutoFit/>
          </a:bodyPr>
          <a:lstStyle/>
          <a:p>
            <a:pPr algn="ctr"/>
            <a:r>
              <a:rPr lang="es-CO" sz="2000" b="1" i="0" u="none" strike="noStrike" baseline="0" dirty="0">
                <a:latin typeface="Lato" panose="020F0502020204030203" pitchFamily="34" charset="0"/>
              </a:rPr>
              <a:t>Un usuario Institucional puede usarse desde varios celulares</a:t>
            </a:r>
          </a:p>
          <a:p>
            <a:endParaRPr lang="es-CO" b="1" dirty="0">
              <a:latin typeface="Lato" panose="020F0502020204030203" pitchFamily="34" charset="0"/>
            </a:endParaRPr>
          </a:p>
          <a:p>
            <a:pPr algn="ctr"/>
            <a:r>
              <a:rPr lang="es-CO" b="1" dirty="0">
                <a:latin typeface="Lato" panose="020F0502020204030203" pitchFamily="34" charset="0"/>
              </a:rPr>
              <a:t>Beneficios</a:t>
            </a:r>
          </a:p>
          <a:p>
            <a:r>
              <a:rPr lang="es-CO" sz="2400" b="1" dirty="0">
                <a:latin typeface="Lato" panose="020F0502020204030203" pitchFamily="34" charset="0"/>
              </a:rPr>
              <a:t>  </a:t>
            </a:r>
          </a:p>
        </p:txBody>
      </p:sp>
      <p:sp>
        <p:nvSpPr>
          <p:cNvPr id="41" name="CuadroTexto 40">
            <a:extLst>
              <a:ext uri="{FF2B5EF4-FFF2-40B4-BE49-F238E27FC236}">
                <a16:creationId xmlns:a16="http://schemas.microsoft.com/office/drawing/2014/main" id="{0ACB417C-58A5-CF51-C7BD-E25C316E7AEF}"/>
              </a:ext>
            </a:extLst>
          </p:cNvPr>
          <p:cNvSpPr txBox="1"/>
          <p:nvPr/>
        </p:nvSpPr>
        <p:spPr>
          <a:xfrm>
            <a:off x="7980351" y="2133079"/>
            <a:ext cx="3722750" cy="584775"/>
          </a:xfrm>
          <a:prstGeom prst="rect">
            <a:avLst/>
          </a:prstGeom>
          <a:noFill/>
        </p:spPr>
        <p:txBody>
          <a:bodyPr wrap="square">
            <a:spAutoFit/>
          </a:bodyPr>
          <a:lstStyle/>
          <a:p>
            <a:r>
              <a:rPr lang="es-CO" sz="1600" i="1" dirty="0">
                <a:solidFill>
                  <a:srgbClr val="444440"/>
                </a:solidFill>
                <a:latin typeface="Lato" panose="020F0502020204030203" pitchFamily="34" charset="0"/>
              </a:rPr>
              <a:t>La información es mucho más sencilla de recopilar  </a:t>
            </a:r>
            <a:endParaRPr lang="es-CO" sz="1600" i="1" dirty="0">
              <a:latin typeface="Lato" panose="020F0502020204030203" pitchFamily="34" charset="0"/>
            </a:endParaRPr>
          </a:p>
        </p:txBody>
      </p:sp>
      <p:sp>
        <p:nvSpPr>
          <p:cNvPr id="42" name="CuadroTexto 41">
            <a:extLst>
              <a:ext uri="{FF2B5EF4-FFF2-40B4-BE49-F238E27FC236}">
                <a16:creationId xmlns:a16="http://schemas.microsoft.com/office/drawing/2014/main" id="{0F5B8F05-5D57-5906-AA13-D6204DA075FD}"/>
              </a:ext>
            </a:extLst>
          </p:cNvPr>
          <p:cNvSpPr txBox="1"/>
          <p:nvPr/>
        </p:nvSpPr>
        <p:spPr>
          <a:xfrm>
            <a:off x="7954201" y="3003470"/>
            <a:ext cx="3722750" cy="584775"/>
          </a:xfrm>
          <a:prstGeom prst="rect">
            <a:avLst/>
          </a:prstGeom>
          <a:noFill/>
        </p:spPr>
        <p:txBody>
          <a:bodyPr wrap="square">
            <a:spAutoFit/>
          </a:bodyPr>
          <a:lstStyle/>
          <a:p>
            <a:r>
              <a:rPr lang="es-CO" sz="1600" i="1" dirty="0">
                <a:solidFill>
                  <a:srgbClr val="444440"/>
                </a:solidFill>
                <a:latin typeface="Lato" panose="020F0502020204030203" pitchFamily="34" charset="0"/>
              </a:rPr>
              <a:t>Los datos tomados por varios usuarios quedan en el mismo formato  </a:t>
            </a:r>
            <a:endParaRPr lang="es-CO" sz="1600" i="1" dirty="0">
              <a:latin typeface="Lato" panose="020F0502020204030203" pitchFamily="34" charset="0"/>
            </a:endParaRPr>
          </a:p>
        </p:txBody>
      </p:sp>
      <p:sp>
        <p:nvSpPr>
          <p:cNvPr id="43" name="CuadroTexto 42">
            <a:extLst>
              <a:ext uri="{FF2B5EF4-FFF2-40B4-BE49-F238E27FC236}">
                <a16:creationId xmlns:a16="http://schemas.microsoft.com/office/drawing/2014/main" id="{30340C6E-1276-CD55-2020-60395680C523}"/>
              </a:ext>
            </a:extLst>
          </p:cNvPr>
          <p:cNvSpPr txBox="1"/>
          <p:nvPr/>
        </p:nvSpPr>
        <p:spPr>
          <a:xfrm>
            <a:off x="7916142" y="3984283"/>
            <a:ext cx="3722750" cy="830997"/>
          </a:xfrm>
          <a:prstGeom prst="rect">
            <a:avLst/>
          </a:prstGeom>
          <a:noFill/>
        </p:spPr>
        <p:txBody>
          <a:bodyPr wrap="square">
            <a:spAutoFit/>
          </a:bodyPr>
          <a:lstStyle/>
          <a:p>
            <a:r>
              <a:rPr lang="es-CO" sz="1600" i="1" dirty="0">
                <a:solidFill>
                  <a:srgbClr val="444440"/>
                </a:solidFill>
                <a:latin typeface="Lato" panose="020F0502020204030203" pitchFamily="34" charset="0"/>
              </a:rPr>
              <a:t>Puedes descargar toda la información tomada desde varios dispositivos con un solo </a:t>
            </a:r>
            <a:r>
              <a:rPr lang="es-CO" sz="1600" i="1" dirty="0" err="1">
                <a:solidFill>
                  <a:srgbClr val="444440"/>
                </a:solidFill>
                <a:latin typeface="Lato" panose="020F0502020204030203" pitchFamily="34" charset="0"/>
              </a:rPr>
              <a:t>click</a:t>
            </a:r>
            <a:endParaRPr lang="es-CO" sz="1600" i="1" dirty="0">
              <a:latin typeface="Lato" panose="020F0502020204030203" pitchFamily="34" charset="0"/>
            </a:endParaRPr>
          </a:p>
        </p:txBody>
      </p:sp>
      <p:sp>
        <p:nvSpPr>
          <p:cNvPr id="52" name="CuadroTexto 51">
            <a:extLst>
              <a:ext uri="{FF2B5EF4-FFF2-40B4-BE49-F238E27FC236}">
                <a16:creationId xmlns:a16="http://schemas.microsoft.com/office/drawing/2014/main" id="{02E62905-6655-2D4E-86E0-DF4720092F66}"/>
              </a:ext>
            </a:extLst>
          </p:cNvPr>
          <p:cNvSpPr txBox="1"/>
          <p:nvPr/>
        </p:nvSpPr>
        <p:spPr>
          <a:xfrm>
            <a:off x="7840289" y="5400222"/>
            <a:ext cx="3722750" cy="646331"/>
          </a:xfrm>
          <a:prstGeom prst="rect">
            <a:avLst/>
          </a:prstGeom>
          <a:noFill/>
        </p:spPr>
        <p:txBody>
          <a:bodyPr wrap="square">
            <a:spAutoFit/>
          </a:bodyPr>
          <a:lstStyle/>
          <a:p>
            <a:pPr algn="ctr"/>
            <a:r>
              <a:rPr lang="es-CO" dirty="0">
                <a:solidFill>
                  <a:srgbClr val="444440"/>
                </a:solidFill>
                <a:latin typeface="Lato" panose="020F0502020204030203" pitchFamily="34" charset="0"/>
              </a:rPr>
              <a:t>Solicita tu usuario institucional  a través de </a:t>
            </a:r>
            <a:r>
              <a:rPr lang="es-CO" b="1" u="sng" dirty="0">
                <a:solidFill>
                  <a:srgbClr val="444440"/>
                </a:solidFill>
                <a:latin typeface="Lato" panose="020F0502020204030203" pitchFamily="34" charset="0"/>
              </a:rPr>
              <a:t>recosfa@gmail.com</a:t>
            </a:r>
            <a:endParaRPr lang="es-CO" b="1" u="sng" dirty="0">
              <a:latin typeface="Lato" panose="020F0502020204030203" pitchFamily="34" charset="0"/>
            </a:endParaRPr>
          </a:p>
        </p:txBody>
      </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cxnSp>
        <p:nvCxnSpPr>
          <p:cNvPr id="36" name="Conector recto 35">
            <a:extLst>
              <a:ext uri="{FF2B5EF4-FFF2-40B4-BE49-F238E27FC236}">
                <a16:creationId xmlns:a16="http://schemas.microsoft.com/office/drawing/2014/main" id="{FF836ABB-396E-78E1-7546-826EE8B24C6C}"/>
              </a:ext>
            </a:extLst>
          </p:cNvPr>
          <p:cNvCxnSpPr>
            <a:cxnSpLocks/>
          </p:cNvCxnSpPr>
          <p:nvPr/>
        </p:nvCxnSpPr>
        <p:spPr>
          <a:xfrm flipV="1">
            <a:off x="7992944" y="2747606"/>
            <a:ext cx="1807073" cy="3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11334F8D-345E-4CBD-4699-5C535C865BE1}"/>
              </a:ext>
            </a:extLst>
          </p:cNvPr>
          <p:cNvCxnSpPr>
            <a:cxnSpLocks/>
          </p:cNvCxnSpPr>
          <p:nvPr/>
        </p:nvCxnSpPr>
        <p:spPr>
          <a:xfrm flipV="1">
            <a:off x="7989764" y="3643001"/>
            <a:ext cx="1807073" cy="3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D0066487-54E8-953C-3A46-BCF968AB465B}"/>
              </a:ext>
            </a:extLst>
          </p:cNvPr>
          <p:cNvCxnSpPr>
            <a:cxnSpLocks/>
          </p:cNvCxnSpPr>
          <p:nvPr/>
        </p:nvCxnSpPr>
        <p:spPr>
          <a:xfrm flipV="1">
            <a:off x="8008503" y="4847101"/>
            <a:ext cx="1807073" cy="3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31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DCA72090-3D97-4AD6-3E06-54E4717E93CE}"/>
              </a:ext>
            </a:extLst>
          </p:cNvPr>
          <p:cNvSpPr/>
          <p:nvPr/>
        </p:nvSpPr>
        <p:spPr>
          <a:xfrm>
            <a:off x="6001849" y="1493535"/>
            <a:ext cx="5885351" cy="474785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2" name="Imagen 31">
            <a:extLst>
              <a:ext uri="{FF2B5EF4-FFF2-40B4-BE49-F238E27FC236}">
                <a16:creationId xmlns:a16="http://schemas.microsoft.com/office/drawing/2014/main" id="{8FC1ED35-79F2-C679-172D-06BF1F2643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8" y="891952"/>
            <a:ext cx="5661859" cy="5876666"/>
          </a:xfrm>
          <a:prstGeom prst="rect">
            <a:avLst/>
          </a:prstGeom>
        </p:spPr>
      </p:pic>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00894F24-928F-19D5-167C-67188DBBF996}"/>
              </a:ext>
            </a:extLst>
          </p:cNvPr>
          <p:cNvGrpSpPr/>
          <p:nvPr/>
        </p:nvGrpSpPr>
        <p:grpSpPr>
          <a:xfrm>
            <a:off x="0" y="0"/>
            <a:ext cx="12217400" cy="6781599"/>
            <a:chOff x="0" y="-4808"/>
            <a:chExt cx="12217400" cy="6781599"/>
          </a:xfrm>
        </p:grpSpPr>
        <p:cxnSp>
          <p:nvCxnSpPr>
            <p:cNvPr id="4" name="Conector recto 3">
              <a:extLst>
                <a:ext uri="{FF2B5EF4-FFF2-40B4-BE49-F238E27FC236}">
                  <a16:creationId xmlns:a16="http://schemas.microsoft.com/office/drawing/2014/main" id="{1F2F7A40-7E6C-F6A9-6E88-F26ACD8FC249}"/>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ector recto 4">
              <a:extLst>
                <a:ext uri="{FF2B5EF4-FFF2-40B4-BE49-F238E27FC236}">
                  <a16:creationId xmlns:a16="http://schemas.microsoft.com/office/drawing/2014/main" id="{98846738-37EE-CA92-5845-B321F89BA871}"/>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B3848D02-C67B-96D8-8398-9684CF40933C}"/>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BEC8351A-3694-6054-803D-3291CE73E0FA}"/>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CF8D4E6-A0FB-EAAC-C450-B3FEABB69037}"/>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CF796541-E67B-F5F1-C065-448889EAEB0F}"/>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75327066-1F2A-A8B2-3196-B9E4E4D2786B}"/>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5B55B0D8-66A5-DEAD-E48E-F0B82786E8F1}"/>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67C389BF-82D4-CC5C-F6B9-1F0817E0549F}"/>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0EE4E58F-9955-3829-E511-284D98432034}"/>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FD325E1F-C3C3-865F-AFBC-36C03A8BA773}"/>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BCA51F2E-88E8-23F8-6E86-5F602E0B20EE}"/>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A07DC370-2F3B-63E9-E78E-796FB9D330CF}"/>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0BAAE2E8-FF42-030B-C950-57C33130DED5}"/>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D59B18E0-FE80-218B-73A4-9A3AD024C930}"/>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10384971-95F8-5952-D553-55E63289E7F7}"/>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37319E67-4B1E-8E68-EC83-B62E3E7CE1FF}"/>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E1E7B37E-B56E-8672-263E-CDE6D3C9C88E}"/>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80CB3F9F-5D33-07F4-CE7D-3D1A19B5F4DB}"/>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B69493A7-AFFB-32E3-F5A0-4C15787720E6}"/>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sp>
        <p:nvSpPr>
          <p:cNvPr id="2" name="Rectángulo 1">
            <a:extLst>
              <a:ext uri="{FF2B5EF4-FFF2-40B4-BE49-F238E27FC236}">
                <a16:creationId xmlns:a16="http://schemas.microsoft.com/office/drawing/2014/main" id="{BB9CDAD4-F7FA-AC72-ABD6-A5F90BC9A27C}"/>
              </a:ext>
            </a:extLst>
          </p:cNvPr>
          <p:cNvSpPr/>
          <p:nvPr/>
        </p:nvSpPr>
        <p:spPr>
          <a:xfrm>
            <a:off x="0" y="883170"/>
            <a:ext cx="5665978" cy="5886114"/>
          </a:xfrm>
          <a:prstGeom prst="rect">
            <a:avLst/>
          </a:prstGeom>
          <a:solidFill>
            <a:schemeClr val="bg2">
              <a:lumMod val="1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36" name="Grupo 35">
            <a:extLst>
              <a:ext uri="{FF2B5EF4-FFF2-40B4-BE49-F238E27FC236}">
                <a16:creationId xmlns:a16="http://schemas.microsoft.com/office/drawing/2014/main" id="{55C23180-4521-DC57-77A0-74FF4BCA4EEE}"/>
              </a:ext>
            </a:extLst>
          </p:cNvPr>
          <p:cNvGrpSpPr/>
          <p:nvPr/>
        </p:nvGrpSpPr>
        <p:grpSpPr>
          <a:xfrm>
            <a:off x="505111" y="1216776"/>
            <a:ext cx="2899970" cy="5422611"/>
            <a:chOff x="381470" y="1231570"/>
            <a:chExt cx="2899970" cy="5422611"/>
          </a:xfrm>
        </p:grpSpPr>
        <p:pic>
          <p:nvPicPr>
            <p:cNvPr id="35" name="Imagen 34">
              <a:extLst>
                <a:ext uri="{FF2B5EF4-FFF2-40B4-BE49-F238E27FC236}">
                  <a16:creationId xmlns:a16="http://schemas.microsoft.com/office/drawing/2014/main" id="{61DA4674-E18B-2749-B2AA-324803F60B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45" b="5630"/>
            <a:stretch/>
          </p:blipFill>
          <p:spPr>
            <a:xfrm>
              <a:off x="558242" y="1394603"/>
              <a:ext cx="2564036" cy="5051255"/>
            </a:xfrm>
            <a:prstGeom prst="rect">
              <a:avLst/>
            </a:prstGeom>
          </p:spPr>
        </p:pic>
        <p:pic>
          <p:nvPicPr>
            <p:cNvPr id="33" name="Imagen 32">
              <a:extLst>
                <a:ext uri="{FF2B5EF4-FFF2-40B4-BE49-F238E27FC236}">
                  <a16:creationId xmlns:a16="http://schemas.microsoft.com/office/drawing/2014/main" id="{1C8019E3-19A8-CD85-42CA-F078469B8687}"/>
                </a:ext>
              </a:extLst>
            </p:cNvPr>
            <p:cNvPicPr>
              <a:picLocks noChangeAspect="1"/>
            </p:cNvPicPr>
            <p:nvPr/>
          </p:nvPicPr>
          <p:blipFill rotWithShape="1">
            <a:blip r:embed="rId5"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a:off x="381470" y="1231570"/>
              <a:ext cx="2899970" cy="5422611"/>
            </a:xfrm>
            <a:prstGeom prst="roundRect">
              <a:avLst/>
            </a:prstGeom>
          </p:spPr>
        </p:pic>
      </p:grpSp>
      <p:sp>
        <p:nvSpPr>
          <p:cNvPr id="40" name="CuadroTexto 39">
            <a:extLst>
              <a:ext uri="{FF2B5EF4-FFF2-40B4-BE49-F238E27FC236}">
                <a16:creationId xmlns:a16="http://schemas.microsoft.com/office/drawing/2014/main" id="{AE958374-3A40-D8F1-0157-651E9698A2CC}"/>
              </a:ext>
            </a:extLst>
          </p:cNvPr>
          <p:cNvSpPr txBox="1"/>
          <p:nvPr/>
        </p:nvSpPr>
        <p:spPr>
          <a:xfrm>
            <a:off x="2386935" y="208315"/>
            <a:ext cx="4528151" cy="461665"/>
          </a:xfrm>
          <a:prstGeom prst="rect">
            <a:avLst/>
          </a:prstGeom>
          <a:noFill/>
        </p:spPr>
        <p:txBody>
          <a:bodyPr wrap="square" rtlCol="0">
            <a:spAutoFit/>
          </a:bodyPr>
          <a:lstStyle/>
          <a:p>
            <a:r>
              <a:rPr lang="es-CO" sz="2400" b="1" dirty="0">
                <a:solidFill>
                  <a:schemeClr val="bg1"/>
                </a:solidFill>
                <a:latin typeface="Lato" panose="020F0502020204030203" pitchFamily="34" charset="0"/>
              </a:rPr>
              <a:t>¿Cómo realizar un reporte?</a:t>
            </a:r>
          </a:p>
        </p:txBody>
      </p:sp>
      <p:cxnSp>
        <p:nvCxnSpPr>
          <p:cNvPr id="41" name="Conector recto 40">
            <a:extLst>
              <a:ext uri="{FF2B5EF4-FFF2-40B4-BE49-F238E27FC236}">
                <a16:creationId xmlns:a16="http://schemas.microsoft.com/office/drawing/2014/main" id="{0F712A11-3FAD-D4DB-5E90-EB9EFD39A307}"/>
              </a:ext>
            </a:extLst>
          </p:cNvPr>
          <p:cNvCxnSpPr>
            <a:cxnSpLocks/>
          </p:cNvCxnSpPr>
          <p:nvPr/>
        </p:nvCxnSpPr>
        <p:spPr>
          <a:xfrm>
            <a:off x="1784139" y="680850"/>
            <a:ext cx="42871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42" name="Entrada de lápiz 41">
                <a:extLst>
                  <a:ext uri="{FF2B5EF4-FFF2-40B4-BE49-F238E27FC236}">
                    <a16:creationId xmlns:a16="http://schemas.microsoft.com/office/drawing/2014/main" id="{D918C68D-2E9E-FDFA-49E1-413790BE6BAD}"/>
                  </a:ext>
                </a:extLst>
              </p14:cNvPr>
              <p14:cNvContentPartPr/>
              <p14:nvPr/>
            </p14:nvContentPartPr>
            <p14:xfrm rot="13947429">
              <a:off x="1356214" y="5433202"/>
              <a:ext cx="1178390" cy="1651227"/>
            </p14:xfrm>
          </p:contentPart>
        </mc:Choice>
        <mc:Fallback xmlns="">
          <p:pic>
            <p:nvPicPr>
              <p:cNvPr id="42" name="Entrada de lápiz 41">
                <a:extLst>
                  <a:ext uri="{FF2B5EF4-FFF2-40B4-BE49-F238E27FC236}">
                    <a16:creationId xmlns:a16="http://schemas.microsoft.com/office/drawing/2014/main" id="{D918C68D-2E9E-FDFA-49E1-413790BE6BAD}"/>
                  </a:ext>
                </a:extLst>
              </p:cNvPr>
              <p:cNvPicPr/>
              <p:nvPr/>
            </p:nvPicPr>
            <p:blipFill>
              <a:blip r:embed="rId7"/>
              <a:stretch>
                <a:fillRect/>
              </a:stretch>
            </p:blipFill>
            <p:spPr>
              <a:xfrm rot="13947429">
                <a:off x="1320200" y="5397196"/>
                <a:ext cx="1250059" cy="1722879"/>
              </a:xfrm>
              <a:prstGeom prst="rect">
                <a:avLst/>
              </a:prstGeom>
            </p:spPr>
          </p:pic>
        </mc:Fallback>
      </mc:AlternateContent>
      <p:pic>
        <p:nvPicPr>
          <p:cNvPr id="43" name="Imagen 42">
            <a:extLst>
              <a:ext uri="{FF2B5EF4-FFF2-40B4-BE49-F238E27FC236}">
                <a16:creationId xmlns:a16="http://schemas.microsoft.com/office/drawing/2014/main" id="{AAB62D33-A3EA-8D94-363E-9DE9FC6902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28" b="5646"/>
          <a:stretch/>
        </p:blipFill>
        <p:spPr>
          <a:xfrm>
            <a:off x="4077815" y="1379809"/>
            <a:ext cx="2579659" cy="5104101"/>
          </a:xfrm>
          <a:prstGeom prst="rect">
            <a:avLst/>
          </a:prstGeom>
        </p:spPr>
      </p:pic>
      <p:pic>
        <p:nvPicPr>
          <p:cNvPr id="39" name="Imagen 38">
            <a:extLst>
              <a:ext uri="{FF2B5EF4-FFF2-40B4-BE49-F238E27FC236}">
                <a16:creationId xmlns:a16="http://schemas.microsoft.com/office/drawing/2014/main" id="{1447F6FA-8DDB-062C-DA53-B617C94BCABF}"/>
              </a:ext>
            </a:extLst>
          </p:cNvPr>
          <p:cNvPicPr>
            <a:picLocks noChangeAspect="1"/>
          </p:cNvPicPr>
          <p:nvPr/>
        </p:nvPicPr>
        <p:blipFill rotWithShape="1">
          <a:blip r:embed="rId5"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a:off x="3908062" y="1225761"/>
            <a:ext cx="2899970" cy="5422611"/>
          </a:xfrm>
          <a:prstGeom prst="roundRect">
            <a:avLst/>
          </a:prstGeom>
        </p:spPr>
      </p:pic>
      <mc:AlternateContent xmlns:mc="http://schemas.openxmlformats.org/markup-compatibility/2006" xmlns:p14="http://schemas.microsoft.com/office/powerpoint/2010/main">
        <mc:Choice Requires="p14">
          <p:contentPart p14:bwMode="auto" r:id="rId9">
            <p14:nvContentPartPr>
              <p14:cNvPr id="44" name="Entrada de lápiz 43">
                <a:extLst>
                  <a:ext uri="{FF2B5EF4-FFF2-40B4-BE49-F238E27FC236}">
                    <a16:creationId xmlns:a16="http://schemas.microsoft.com/office/drawing/2014/main" id="{39F8BF00-E3C7-7845-FA12-5FDE56C8A610}"/>
                  </a:ext>
                </a:extLst>
              </p14:cNvPr>
              <p14:cNvContentPartPr/>
              <p14:nvPr/>
            </p14:nvContentPartPr>
            <p14:xfrm rot="13947429">
              <a:off x="4882897" y="4333814"/>
              <a:ext cx="1031564" cy="1445486"/>
            </p14:xfrm>
          </p:contentPart>
        </mc:Choice>
        <mc:Fallback xmlns="">
          <p:pic>
            <p:nvPicPr>
              <p:cNvPr id="44" name="Entrada de lápiz 43">
                <a:extLst>
                  <a:ext uri="{FF2B5EF4-FFF2-40B4-BE49-F238E27FC236}">
                    <a16:creationId xmlns:a16="http://schemas.microsoft.com/office/drawing/2014/main" id="{39F8BF00-E3C7-7845-FA12-5FDE56C8A610}"/>
                  </a:ext>
                </a:extLst>
              </p:cNvPr>
              <p:cNvPicPr/>
              <p:nvPr/>
            </p:nvPicPr>
            <p:blipFill>
              <a:blip r:embed="rId10"/>
              <a:stretch>
                <a:fillRect/>
              </a:stretch>
            </p:blipFill>
            <p:spPr>
              <a:xfrm rot="13947429">
                <a:off x="4846879" y="4297812"/>
                <a:ext cx="1103240" cy="1517130"/>
              </a:xfrm>
              <a:prstGeom prst="rect">
                <a:avLst/>
              </a:prstGeom>
            </p:spPr>
          </p:pic>
        </mc:Fallback>
      </mc:AlternateContent>
      <p:pic>
        <p:nvPicPr>
          <p:cNvPr id="45" name="Imagen 44">
            <a:extLst>
              <a:ext uri="{FF2B5EF4-FFF2-40B4-BE49-F238E27FC236}">
                <a16:creationId xmlns:a16="http://schemas.microsoft.com/office/drawing/2014/main" id="{36032773-2638-C5B4-14F4-A4935AC405CE}"/>
              </a:ext>
            </a:extLst>
          </p:cNvPr>
          <p:cNvPicPr>
            <a:picLocks noChangeAspect="1"/>
          </p:cNvPicPr>
          <p:nvPr/>
        </p:nvPicPr>
        <p:blipFill rotWithShape="1">
          <a:blip r:embed="rId11"/>
          <a:srcRect l="2483" t="4340" r="3232" b="4065"/>
          <a:stretch/>
        </p:blipFill>
        <p:spPr>
          <a:xfrm>
            <a:off x="7166452" y="2066956"/>
            <a:ext cx="4143384" cy="2159239"/>
          </a:xfrm>
          <a:prstGeom prst="rect">
            <a:avLst/>
          </a:prstGeom>
          <a:ln>
            <a:solidFill>
              <a:schemeClr val="tx1"/>
            </a:solidFill>
          </a:ln>
          <a:effectLst>
            <a:innerShdw blurRad="63500" dist="50800" dir="16200000">
              <a:prstClr val="black">
                <a:alpha val="50000"/>
              </a:prstClr>
            </a:innerShdw>
          </a:effectLst>
        </p:spPr>
      </p:pic>
      <p:sp>
        <p:nvSpPr>
          <p:cNvPr id="48" name="CuadroTexto 47">
            <a:extLst>
              <a:ext uri="{FF2B5EF4-FFF2-40B4-BE49-F238E27FC236}">
                <a16:creationId xmlns:a16="http://schemas.microsoft.com/office/drawing/2014/main" id="{060DBAB8-B7FC-3927-6087-8BBF343520F9}"/>
              </a:ext>
            </a:extLst>
          </p:cNvPr>
          <p:cNvSpPr txBox="1"/>
          <p:nvPr/>
        </p:nvSpPr>
        <p:spPr>
          <a:xfrm>
            <a:off x="8389631" y="1626149"/>
            <a:ext cx="1922916" cy="366395"/>
          </a:xfrm>
          <a:prstGeom prst="rect">
            <a:avLst/>
          </a:prstGeom>
          <a:noFill/>
        </p:spPr>
        <p:txBody>
          <a:bodyPr wrap="square">
            <a:spAutoFit/>
          </a:bodyPr>
          <a:lstStyle/>
          <a:p>
            <a:r>
              <a:rPr lang="es-CO" b="1" dirty="0">
                <a:latin typeface="Lato" panose="020F0502020204030203" pitchFamily="34" charset="0"/>
              </a:rPr>
              <a:t>Menú principal</a:t>
            </a:r>
          </a:p>
        </p:txBody>
      </p:sp>
      <p:sp>
        <p:nvSpPr>
          <p:cNvPr id="49" name="CuadroTexto 48">
            <a:extLst>
              <a:ext uri="{FF2B5EF4-FFF2-40B4-BE49-F238E27FC236}">
                <a16:creationId xmlns:a16="http://schemas.microsoft.com/office/drawing/2014/main" id="{C7A0D001-716B-9A35-81AE-CAF4AF5B74BF}"/>
              </a:ext>
            </a:extLst>
          </p:cNvPr>
          <p:cNvSpPr txBox="1"/>
          <p:nvPr/>
        </p:nvSpPr>
        <p:spPr>
          <a:xfrm>
            <a:off x="6985126" y="4359921"/>
            <a:ext cx="4744018" cy="1846659"/>
          </a:xfrm>
          <a:prstGeom prst="rect">
            <a:avLst/>
          </a:prstGeom>
          <a:noFill/>
        </p:spPr>
        <p:txBody>
          <a:bodyPr wrap="square">
            <a:spAutoFit/>
          </a:bodyPr>
          <a:lstStyle/>
          <a:p>
            <a:pPr algn="ctr"/>
            <a:r>
              <a:rPr lang="es-ES" sz="1400" dirty="0">
                <a:latin typeface="Lato" panose="020F0502020204030203" pitchFamily="34" charset="0"/>
              </a:rPr>
              <a:t>No sólo puedes reportar animales atropellados sino también colisiones con ventanales y animales electrocutados.</a:t>
            </a:r>
          </a:p>
          <a:p>
            <a:pPr algn="ctr"/>
            <a:endParaRPr lang="es-ES" sz="1400" dirty="0">
              <a:latin typeface="Lato" panose="020F0502020204030203" pitchFamily="34" charset="0"/>
            </a:endParaRPr>
          </a:p>
          <a:p>
            <a:pPr algn="ctr"/>
            <a:r>
              <a:rPr lang="es-ES" sz="1400" dirty="0">
                <a:latin typeface="Lato" panose="020F0502020204030203" pitchFamily="34" charset="0"/>
              </a:rPr>
              <a:t>El menú principal te permite reportar la información necesaria del evento. </a:t>
            </a:r>
            <a:r>
              <a:rPr lang="es-ES" sz="1400" b="1" dirty="0">
                <a:latin typeface="Lato" panose="020F0502020204030203" pitchFamily="34" charset="0"/>
              </a:rPr>
              <a:t>Si deseas incluir información más detallada dirígete a “Datos avanzados”</a:t>
            </a:r>
            <a:endParaRPr lang="es-CO" sz="1400" b="1" dirty="0">
              <a:latin typeface="Lato" panose="020F0502020204030203" pitchFamily="34" charset="0"/>
            </a:endParaRPr>
          </a:p>
          <a:p>
            <a:pPr algn="ctr"/>
            <a:r>
              <a:rPr lang="es-ES" sz="1600" b="1" dirty="0">
                <a:latin typeface="Lato" panose="020F0502020204030203" pitchFamily="34" charset="0"/>
              </a:rPr>
              <a:t> </a:t>
            </a:r>
            <a:endParaRPr lang="es-CO" sz="1600" b="1" dirty="0">
              <a:latin typeface="Lato" panose="020F0502020204030203" pitchFamily="34" charset="0"/>
            </a:endParaRPr>
          </a:p>
        </p:txBody>
      </p:sp>
      <p:sp>
        <p:nvSpPr>
          <p:cNvPr id="51" name="Rectángulo 50">
            <a:extLst>
              <a:ext uri="{FF2B5EF4-FFF2-40B4-BE49-F238E27FC236}">
                <a16:creationId xmlns:a16="http://schemas.microsoft.com/office/drawing/2014/main" id="{50D54D8C-5431-4B3D-3A42-19717D905991}"/>
              </a:ext>
            </a:extLst>
          </p:cNvPr>
          <p:cNvSpPr/>
          <p:nvPr/>
        </p:nvSpPr>
        <p:spPr>
          <a:xfrm>
            <a:off x="10291637" y="1068657"/>
            <a:ext cx="416108" cy="345746"/>
          </a:xfrm>
          <a:prstGeom prst="rect">
            <a:avLst/>
          </a:prstGeom>
          <a:solidFill>
            <a:srgbClr val="B1C40C">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2" name="Rectángulo 51">
            <a:extLst>
              <a:ext uri="{FF2B5EF4-FFF2-40B4-BE49-F238E27FC236}">
                <a16:creationId xmlns:a16="http://schemas.microsoft.com/office/drawing/2014/main" id="{7F26A254-01AC-7462-04A0-8812B40E0CAB}"/>
              </a:ext>
            </a:extLst>
          </p:cNvPr>
          <p:cNvSpPr/>
          <p:nvPr/>
        </p:nvSpPr>
        <p:spPr>
          <a:xfrm>
            <a:off x="10590836" y="560394"/>
            <a:ext cx="786188" cy="694632"/>
          </a:xfrm>
          <a:prstGeom prst="rect">
            <a:avLst/>
          </a:prstGeom>
          <a:solidFill>
            <a:srgbClr val="A6C8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Rectángulo 53">
            <a:extLst>
              <a:ext uri="{FF2B5EF4-FFF2-40B4-BE49-F238E27FC236}">
                <a16:creationId xmlns:a16="http://schemas.microsoft.com/office/drawing/2014/main" id="{4A33A764-2471-906C-62BA-B854EAD435C2}"/>
              </a:ext>
            </a:extLst>
          </p:cNvPr>
          <p:cNvSpPr/>
          <p:nvPr/>
        </p:nvSpPr>
        <p:spPr>
          <a:xfrm>
            <a:off x="11123485" y="970800"/>
            <a:ext cx="975561" cy="895661"/>
          </a:xfrm>
          <a:prstGeom prst="rect">
            <a:avLst/>
          </a:prstGeom>
          <a:solidFill>
            <a:srgbClr val="07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2713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upo 2">
            <a:extLst>
              <a:ext uri="{FF2B5EF4-FFF2-40B4-BE49-F238E27FC236}">
                <a16:creationId xmlns:a16="http://schemas.microsoft.com/office/drawing/2014/main" id="{00894F24-928F-19D5-167C-67188DBBF996}"/>
              </a:ext>
            </a:extLst>
          </p:cNvPr>
          <p:cNvGrpSpPr/>
          <p:nvPr/>
        </p:nvGrpSpPr>
        <p:grpSpPr>
          <a:xfrm>
            <a:off x="-12700" y="0"/>
            <a:ext cx="12217400" cy="6781599"/>
            <a:chOff x="0" y="-4808"/>
            <a:chExt cx="12217400" cy="6781599"/>
          </a:xfrm>
        </p:grpSpPr>
        <p:cxnSp>
          <p:nvCxnSpPr>
            <p:cNvPr id="4" name="Conector recto 3">
              <a:extLst>
                <a:ext uri="{FF2B5EF4-FFF2-40B4-BE49-F238E27FC236}">
                  <a16:creationId xmlns:a16="http://schemas.microsoft.com/office/drawing/2014/main" id="{1F2F7A40-7E6C-F6A9-6E88-F26ACD8FC249}"/>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ector recto 4">
              <a:extLst>
                <a:ext uri="{FF2B5EF4-FFF2-40B4-BE49-F238E27FC236}">
                  <a16:creationId xmlns:a16="http://schemas.microsoft.com/office/drawing/2014/main" id="{98846738-37EE-CA92-5845-B321F89BA871}"/>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B3848D02-C67B-96D8-8398-9684CF40933C}"/>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BEC8351A-3694-6054-803D-3291CE73E0FA}"/>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CF8D4E6-A0FB-EAAC-C450-B3FEABB69037}"/>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CF796541-E67B-F5F1-C065-448889EAEB0F}"/>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75327066-1F2A-A8B2-3196-B9E4E4D2786B}"/>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5B55B0D8-66A5-DEAD-E48E-F0B82786E8F1}"/>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67C389BF-82D4-CC5C-F6B9-1F0817E0549F}"/>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0EE4E58F-9955-3829-E511-284D98432034}"/>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FD325E1F-C3C3-865F-AFBC-36C03A8BA773}"/>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BCA51F2E-88E8-23F8-6E86-5F602E0B20EE}"/>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A07DC370-2F3B-63E9-E78E-796FB9D330CF}"/>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0BAAE2E8-FF42-030B-C950-57C33130DED5}"/>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D59B18E0-FE80-218B-73A4-9A3AD024C930}"/>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10384971-95F8-5952-D553-55E63289E7F7}"/>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37319E67-4B1E-8E68-EC83-B62E3E7CE1FF}"/>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E1E7B37E-B56E-8672-263E-CDE6D3C9C88E}"/>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80CB3F9F-5D33-07F4-CE7D-3D1A19B5F4DB}"/>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B69493A7-AFFB-32E3-F5A0-4C15787720E6}"/>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sp>
        <p:nvSpPr>
          <p:cNvPr id="2" name="Rectángulo 1">
            <a:extLst>
              <a:ext uri="{FF2B5EF4-FFF2-40B4-BE49-F238E27FC236}">
                <a16:creationId xmlns:a16="http://schemas.microsoft.com/office/drawing/2014/main" id="{3F82D8CA-9B7D-C4DC-A71A-DB625A8206E0}"/>
              </a:ext>
            </a:extLst>
          </p:cNvPr>
          <p:cNvSpPr/>
          <p:nvPr/>
        </p:nvSpPr>
        <p:spPr>
          <a:xfrm>
            <a:off x="10886" y="3171006"/>
            <a:ext cx="12170229" cy="368699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CuadroTexto 36">
            <a:extLst>
              <a:ext uri="{FF2B5EF4-FFF2-40B4-BE49-F238E27FC236}">
                <a16:creationId xmlns:a16="http://schemas.microsoft.com/office/drawing/2014/main" id="{E3D959D1-55A1-F134-1B61-F2A260750822}"/>
              </a:ext>
            </a:extLst>
          </p:cNvPr>
          <p:cNvSpPr txBox="1"/>
          <p:nvPr/>
        </p:nvSpPr>
        <p:spPr>
          <a:xfrm>
            <a:off x="1434299" y="997922"/>
            <a:ext cx="3124062" cy="677108"/>
          </a:xfrm>
          <a:prstGeom prst="rect">
            <a:avLst/>
          </a:prstGeom>
          <a:noFill/>
        </p:spPr>
        <p:txBody>
          <a:bodyPr wrap="square">
            <a:spAutoFit/>
          </a:bodyPr>
          <a:lstStyle/>
          <a:p>
            <a:pPr algn="just"/>
            <a:r>
              <a:rPr lang="es-ES" b="1" dirty="0">
                <a:latin typeface="Lato" panose="020F0502020204030203" pitchFamily="34" charset="0"/>
              </a:rPr>
              <a:t>Foto del animal</a:t>
            </a:r>
            <a:endParaRPr lang="es-CO" b="1" dirty="0">
              <a:latin typeface="Lato" panose="020F0502020204030203" pitchFamily="34" charset="0"/>
            </a:endParaRPr>
          </a:p>
          <a:p>
            <a:pPr algn="just"/>
            <a:r>
              <a:rPr lang="es-ES" sz="2000" b="1" dirty="0">
                <a:latin typeface="Lato" panose="020F0502020204030203" pitchFamily="34" charset="0"/>
              </a:rPr>
              <a:t> </a:t>
            </a:r>
            <a:endParaRPr lang="es-CO" sz="2000" b="1" dirty="0">
              <a:latin typeface="Lato" panose="020F0502020204030203" pitchFamily="34" charset="0"/>
            </a:endParaRPr>
          </a:p>
        </p:txBody>
      </p:sp>
      <p:sp>
        <p:nvSpPr>
          <p:cNvPr id="40" name="Rectángulo: esquinas redondeadas 39">
            <a:extLst>
              <a:ext uri="{FF2B5EF4-FFF2-40B4-BE49-F238E27FC236}">
                <a16:creationId xmlns:a16="http://schemas.microsoft.com/office/drawing/2014/main" id="{946AAA6C-2AF7-0F26-2C3B-EA703B99AA0B}"/>
              </a:ext>
            </a:extLst>
          </p:cNvPr>
          <p:cNvSpPr/>
          <p:nvPr/>
        </p:nvSpPr>
        <p:spPr>
          <a:xfrm>
            <a:off x="472509" y="4340284"/>
            <a:ext cx="3780709" cy="586585"/>
          </a:xfrm>
          <a:prstGeom prst="roundRect">
            <a:avLst/>
          </a:prstGeom>
          <a:solidFill>
            <a:schemeClr val="bg1"/>
          </a:solid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5" name="Rectángulo: esquinas redondeadas 44">
            <a:extLst>
              <a:ext uri="{FF2B5EF4-FFF2-40B4-BE49-F238E27FC236}">
                <a16:creationId xmlns:a16="http://schemas.microsoft.com/office/drawing/2014/main" id="{D5420385-FE98-A5C0-A3FA-228D0D325A9F}"/>
              </a:ext>
            </a:extLst>
          </p:cNvPr>
          <p:cNvSpPr/>
          <p:nvPr/>
        </p:nvSpPr>
        <p:spPr>
          <a:xfrm>
            <a:off x="479073" y="5192631"/>
            <a:ext cx="3780709" cy="586585"/>
          </a:xfrm>
          <a:prstGeom prst="roundRect">
            <a:avLst/>
          </a:prstGeom>
          <a:solidFill>
            <a:schemeClr val="bg1"/>
          </a:solid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6" name="Rectángulo: esquinas redondeadas 45">
            <a:extLst>
              <a:ext uri="{FF2B5EF4-FFF2-40B4-BE49-F238E27FC236}">
                <a16:creationId xmlns:a16="http://schemas.microsoft.com/office/drawing/2014/main" id="{1F6BF3C0-5E00-9718-789D-18D036F421C4}"/>
              </a:ext>
            </a:extLst>
          </p:cNvPr>
          <p:cNvSpPr/>
          <p:nvPr/>
        </p:nvSpPr>
        <p:spPr>
          <a:xfrm>
            <a:off x="485374" y="6028387"/>
            <a:ext cx="3780709" cy="586585"/>
          </a:xfrm>
          <a:prstGeom prst="roundRect">
            <a:avLst/>
          </a:prstGeom>
          <a:solidFill>
            <a:schemeClr val="bg1"/>
          </a:solid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8" name="CuadroTexto 47">
            <a:extLst>
              <a:ext uri="{FF2B5EF4-FFF2-40B4-BE49-F238E27FC236}">
                <a16:creationId xmlns:a16="http://schemas.microsoft.com/office/drawing/2014/main" id="{50692A6E-BCF1-74A9-12B5-C73F9584BB09}"/>
              </a:ext>
            </a:extLst>
          </p:cNvPr>
          <p:cNvSpPr txBox="1"/>
          <p:nvPr/>
        </p:nvSpPr>
        <p:spPr>
          <a:xfrm>
            <a:off x="665672" y="4369083"/>
            <a:ext cx="3338081" cy="523220"/>
          </a:xfrm>
          <a:prstGeom prst="rect">
            <a:avLst/>
          </a:prstGeom>
          <a:noFill/>
        </p:spPr>
        <p:txBody>
          <a:bodyPr wrap="square">
            <a:spAutoFit/>
          </a:bodyPr>
          <a:lstStyle/>
          <a:p>
            <a:pPr algn="ctr"/>
            <a:r>
              <a:rPr lang="es-ES" sz="1400" dirty="0">
                <a:latin typeface="Lato" panose="020F0502020204030203" pitchFamily="34" charset="0"/>
              </a:rPr>
              <a:t>Intenta que las partes del animal se vean claramente en la foto</a:t>
            </a:r>
          </a:p>
        </p:txBody>
      </p:sp>
      <p:sp>
        <p:nvSpPr>
          <p:cNvPr id="50" name="CuadroTexto 49">
            <a:extLst>
              <a:ext uri="{FF2B5EF4-FFF2-40B4-BE49-F238E27FC236}">
                <a16:creationId xmlns:a16="http://schemas.microsoft.com/office/drawing/2014/main" id="{F28B73C6-A70F-3A7C-362A-B1409A07200B}"/>
              </a:ext>
            </a:extLst>
          </p:cNvPr>
          <p:cNvSpPr txBox="1"/>
          <p:nvPr/>
        </p:nvSpPr>
        <p:spPr>
          <a:xfrm>
            <a:off x="510526" y="5200435"/>
            <a:ext cx="3716068" cy="523220"/>
          </a:xfrm>
          <a:prstGeom prst="rect">
            <a:avLst/>
          </a:prstGeom>
          <a:noFill/>
        </p:spPr>
        <p:txBody>
          <a:bodyPr wrap="square">
            <a:spAutoFit/>
          </a:bodyPr>
          <a:lstStyle/>
          <a:p>
            <a:pPr algn="ctr"/>
            <a:r>
              <a:rPr lang="es-ES" sz="1400" dirty="0">
                <a:latin typeface="Lato" panose="020F0502020204030203" pitchFamily="34" charset="0"/>
              </a:rPr>
              <a:t>Ubica un objeto con una medida conocida al lado del animal, por ejemplo, una moneda</a:t>
            </a:r>
            <a:endParaRPr lang="es-CO" sz="1400" dirty="0"/>
          </a:p>
        </p:txBody>
      </p:sp>
      <p:sp>
        <p:nvSpPr>
          <p:cNvPr id="53" name="Rectángulo 52">
            <a:extLst>
              <a:ext uri="{FF2B5EF4-FFF2-40B4-BE49-F238E27FC236}">
                <a16:creationId xmlns:a16="http://schemas.microsoft.com/office/drawing/2014/main" id="{DD2A2A2B-F727-84CD-6A13-0E2A860787CE}"/>
              </a:ext>
            </a:extLst>
          </p:cNvPr>
          <p:cNvSpPr/>
          <p:nvPr/>
        </p:nvSpPr>
        <p:spPr>
          <a:xfrm>
            <a:off x="457921" y="1330428"/>
            <a:ext cx="3780705" cy="28467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sp>
        <p:nvSpPr>
          <p:cNvPr id="52" name="CuadroTexto 51">
            <a:extLst>
              <a:ext uri="{FF2B5EF4-FFF2-40B4-BE49-F238E27FC236}">
                <a16:creationId xmlns:a16="http://schemas.microsoft.com/office/drawing/2014/main" id="{65FD8073-E543-F554-91BF-7B1AB6B8FABF}"/>
              </a:ext>
            </a:extLst>
          </p:cNvPr>
          <p:cNvSpPr txBox="1"/>
          <p:nvPr/>
        </p:nvSpPr>
        <p:spPr>
          <a:xfrm>
            <a:off x="510526" y="6061339"/>
            <a:ext cx="3605773" cy="523220"/>
          </a:xfrm>
          <a:prstGeom prst="rect">
            <a:avLst/>
          </a:prstGeom>
          <a:noFill/>
        </p:spPr>
        <p:txBody>
          <a:bodyPr wrap="square">
            <a:spAutoFit/>
          </a:bodyPr>
          <a:lstStyle/>
          <a:p>
            <a:pPr algn="ctr"/>
            <a:r>
              <a:rPr lang="es-ES" sz="1400" dirty="0">
                <a:latin typeface="Lato" panose="020F0502020204030203" pitchFamily="34" charset="0"/>
              </a:rPr>
              <a:t>Verifica que tu sombra no quede proyectada sobre el animal</a:t>
            </a:r>
            <a:endParaRPr lang="es-CO" sz="1400" dirty="0">
              <a:latin typeface="Lato" panose="020F0502020204030203" pitchFamily="34" charset="0"/>
            </a:endParaRPr>
          </a:p>
        </p:txBody>
      </p:sp>
      <p:sp>
        <p:nvSpPr>
          <p:cNvPr id="54" name="Rectángulo 53">
            <a:extLst>
              <a:ext uri="{FF2B5EF4-FFF2-40B4-BE49-F238E27FC236}">
                <a16:creationId xmlns:a16="http://schemas.microsoft.com/office/drawing/2014/main" id="{35D028C7-B587-FDF7-364A-066FA20B1717}"/>
              </a:ext>
            </a:extLst>
          </p:cNvPr>
          <p:cNvSpPr/>
          <p:nvPr/>
        </p:nvSpPr>
        <p:spPr>
          <a:xfrm>
            <a:off x="4734472" y="1330428"/>
            <a:ext cx="3780705" cy="28467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sp>
        <p:nvSpPr>
          <p:cNvPr id="55" name="Rectángulo: esquinas redondeadas 54">
            <a:extLst>
              <a:ext uri="{FF2B5EF4-FFF2-40B4-BE49-F238E27FC236}">
                <a16:creationId xmlns:a16="http://schemas.microsoft.com/office/drawing/2014/main" id="{B1149A1D-441D-6F7C-D2FF-3148660D2980}"/>
              </a:ext>
            </a:extLst>
          </p:cNvPr>
          <p:cNvSpPr/>
          <p:nvPr/>
        </p:nvSpPr>
        <p:spPr>
          <a:xfrm>
            <a:off x="4690124" y="4350884"/>
            <a:ext cx="3894206" cy="586585"/>
          </a:xfrm>
          <a:prstGeom prst="roundRect">
            <a:avLst/>
          </a:prstGeom>
          <a:solidFill>
            <a:schemeClr val="bg1"/>
          </a:solid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7" name="CuadroTexto 56">
            <a:extLst>
              <a:ext uri="{FF2B5EF4-FFF2-40B4-BE49-F238E27FC236}">
                <a16:creationId xmlns:a16="http://schemas.microsoft.com/office/drawing/2014/main" id="{48503296-DC84-0B2E-2292-BA3793D32DE8}"/>
              </a:ext>
            </a:extLst>
          </p:cNvPr>
          <p:cNvSpPr txBox="1"/>
          <p:nvPr/>
        </p:nvSpPr>
        <p:spPr>
          <a:xfrm>
            <a:off x="4950826" y="4360123"/>
            <a:ext cx="3338081" cy="523220"/>
          </a:xfrm>
          <a:prstGeom prst="rect">
            <a:avLst/>
          </a:prstGeom>
          <a:noFill/>
        </p:spPr>
        <p:txBody>
          <a:bodyPr wrap="square">
            <a:spAutoFit/>
          </a:bodyPr>
          <a:lstStyle/>
          <a:p>
            <a:pPr algn="ctr"/>
            <a:r>
              <a:rPr lang="es-ES" sz="1400" dirty="0">
                <a:latin typeface="Lato" panose="020F0502020204030203" pitchFamily="34" charset="0"/>
              </a:rPr>
              <a:t>Al igual que el video, la foto del lugar es para obtener información adicional</a:t>
            </a:r>
          </a:p>
        </p:txBody>
      </p:sp>
      <p:sp>
        <p:nvSpPr>
          <p:cNvPr id="58" name="Rectángulo: esquinas redondeadas 57">
            <a:extLst>
              <a:ext uri="{FF2B5EF4-FFF2-40B4-BE49-F238E27FC236}">
                <a16:creationId xmlns:a16="http://schemas.microsoft.com/office/drawing/2014/main" id="{D995BC7C-D954-F42A-3850-E1CF2539C6B6}"/>
              </a:ext>
            </a:extLst>
          </p:cNvPr>
          <p:cNvSpPr/>
          <p:nvPr/>
        </p:nvSpPr>
        <p:spPr>
          <a:xfrm>
            <a:off x="4696688" y="5168752"/>
            <a:ext cx="3887644" cy="586585"/>
          </a:xfrm>
          <a:prstGeom prst="roundRect">
            <a:avLst/>
          </a:prstGeom>
          <a:solidFill>
            <a:schemeClr val="bg1"/>
          </a:solid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9" name="CuadroTexto 58">
            <a:extLst>
              <a:ext uri="{FF2B5EF4-FFF2-40B4-BE49-F238E27FC236}">
                <a16:creationId xmlns:a16="http://schemas.microsoft.com/office/drawing/2014/main" id="{F058AD30-AAA4-B411-60A9-37885703BFC6}"/>
              </a:ext>
            </a:extLst>
          </p:cNvPr>
          <p:cNvSpPr txBox="1"/>
          <p:nvPr/>
        </p:nvSpPr>
        <p:spPr>
          <a:xfrm>
            <a:off x="4841900" y="5200434"/>
            <a:ext cx="3647098" cy="523220"/>
          </a:xfrm>
          <a:prstGeom prst="rect">
            <a:avLst/>
          </a:prstGeom>
          <a:noFill/>
        </p:spPr>
        <p:txBody>
          <a:bodyPr wrap="square">
            <a:spAutoFit/>
          </a:bodyPr>
          <a:lstStyle/>
          <a:p>
            <a:pPr algn="ctr"/>
            <a:r>
              <a:rPr lang="es-ES" sz="1400" dirty="0">
                <a:latin typeface="Lato" panose="020F0502020204030203" pitchFamily="34" charset="0"/>
              </a:rPr>
              <a:t>Intenta que  la foto se vea amplia, para identificar coberturas y curvatura de la vía</a:t>
            </a:r>
          </a:p>
        </p:txBody>
      </p:sp>
      <p:sp>
        <p:nvSpPr>
          <p:cNvPr id="61" name="Rectángulo: esquinas redondeadas 60">
            <a:extLst>
              <a:ext uri="{FF2B5EF4-FFF2-40B4-BE49-F238E27FC236}">
                <a16:creationId xmlns:a16="http://schemas.microsoft.com/office/drawing/2014/main" id="{646551C5-3FB7-C2C0-B7B6-4234FC37B8C4}"/>
              </a:ext>
            </a:extLst>
          </p:cNvPr>
          <p:cNvSpPr/>
          <p:nvPr/>
        </p:nvSpPr>
        <p:spPr>
          <a:xfrm>
            <a:off x="4699868" y="5958095"/>
            <a:ext cx="3887645" cy="586585"/>
          </a:xfrm>
          <a:prstGeom prst="roundRect">
            <a:avLst/>
          </a:prstGeom>
          <a:solidFill>
            <a:schemeClr val="bg1"/>
          </a:solidFill>
          <a:ln w="76200">
            <a:gradFill flip="none" rotWithShape="1">
              <a:gsLst>
                <a:gs pos="0">
                  <a:srgbClr val="076633"/>
                </a:gs>
                <a:gs pos="69000">
                  <a:srgbClr val="92D050"/>
                </a:gs>
                <a:gs pos="38000">
                  <a:schemeClr val="accent6">
                    <a:lumMod val="75000"/>
                  </a:schemeClr>
                </a:gs>
                <a:gs pos="97000">
                  <a:srgbClr val="B8CD03"/>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2" name="CuadroTexto 61">
            <a:extLst>
              <a:ext uri="{FF2B5EF4-FFF2-40B4-BE49-F238E27FC236}">
                <a16:creationId xmlns:a16="http://schemas.microsoft.com/office/drawing/2014/main" id="{4A9F8DDA-BC1C-1AF1-6310-AB94FF4F6E27}"/>
              </a:ext>
            </a:extLst>
          </p:cNvPr>
          <p:cNvSpPr txBox="1"/>
          <p:nvPr/>
        </p:nvSpPr>
        <p:spPr>
          <a:xfrm>
            <a:off x="4674532" y="5958543"/>
            <a:ext cx="3925389" cy="523220"/>
          </a:xfrm>
          <a:prstGeom prst="rect">
            <a:avLst/>
          </a:prstGeom>
          <a:noFill/>
        </p:spPr>
        <p:txBody>
          <a:bodyPr wrap="square">
            <a:spAutoFit/>
          </a:bodyPr>
          <a:lstStyle/>
          <a:p>
            <a:pPr algn="ctr"/>
            <a:r>
              <a:rPr lang="es-ES" sz="1400" dirty="0">
                <a:latin typeface="Lato" panose="020F0502020204030203" pitchFamily="34" charset="0"/>
              </a:rPr>
              <a:t>Captura elementos que consideres importantes, por ejemplo, pedazos de vehículos</a:t>
            </a:r>
          </a:p>
        </p:txBody>
      </p:sp>
      <p:pic>
        <p:nvPicPr>
          <p:cNvPr id="63" name="Imagen 62">
            <a:extLst>
              <a:ext uri="{FF2B5EF4-FFF2-40B4-BE49-F238E27FC236}">
                <a16:creationId xmlns:a16="http://schemas.microsoft.com/office/drawing/2014/main" id="{D82E1B55-3C6B-A95E-FA19-FCA886C667EA}"/>
              </a:ext>
            </a:extLst>
          </p:cNvPr>
          <p:cNvPicPr>
            <a:picLocks noChangeAspect="1"/>
          </p:cNvPicPr>
          <p:nvPr/>
        </p:nvPicPr>
        <p:blipFill rotWithShape="1">
          <a:blip r:embed="rId3"/>
          <a:srcRect l="6540" t="44788" r="26760" b="25579"/>
          <a:stretch/>
        </p:blipFill>
        <p:spPr>
          <a:xfrm>
            <a:off x="9388289" y="2884775"/>
            <a:ext cx="2179151" cy="519351"/>
          </a:xfrm>
          <a:prstGeom prst="rect">
            <a:avLst/>
          </a:prstGeom>
          <a:ln>
            <a:solidFill>
              <a:schemeClr val="tx1"/>
            </a:solidFill>
          </a:ln>
        </p:spPr>
      </p:pic>
      <p:sp>
        <p:nvSpPr>
          <p:cNvPr id="64" name="CuadroTexto 63">
            <a:extLst>
              <a:ext uri="{FF2B5EF4-FFF2-40B4-BE49-F238E27FC236}">
                <a16:creationId xmlns:a16="http://schemas.microsoft.com/office/drawing/2014/main" id="{DE3685B1-053F-8DF4-793D-AA529A0608CB}"/>
              </a:ext>
            </a:extLst>
          </p:cNvPr>
          <p:cNvSpPr txBox="1"/>
          <p:nvPr/>
        </p:nvSpPr>
        <p:spPr>
          <a:xfrm>
            <a:off x="9021079" y="3581580"/>
            <a:ext cx="2902179" cy="738664"/>
          </a:xfrm>
          <a:prstGeom prst="rect">
            <a:avLst/>
          </a:prstGeom>
          <a:noFill/>
        </p:spPr>
        <p:txBody>
          <a:bodyPr wrap="square">
            <a:spAutoFit/>
          </a:bodyPr>
          <a:lstStyle/>
          <a:p>
            <a:pPr algn="ctr"/>
            <a:r>
              <a:rPr lang="es-ES" sz="1400" dirty="0">
                <a:latin typeface="Lato" panose="020F0502020204030203" pitchFamily="34" charset="0"/>
              </a:rPr>
              <a:t>En este apartado puedes dejar un comentario sobre el reporte en caso de ser necesario. </a:t>
            </a:r>
            <a:endParaRPr lang="es-CO" sz="1400" dirty="0">
              <a:latin typeface="Lato" panose="020F0502020204030203" pitchFamily="34" charset="0"/>
            </a:endParaRPr>
          </a:p>
        </p:txBody>
      </p:sp>
      <p:pic>
        <p:nvPicPr>
          <p:cNvPr id="65" name="Imagen 64">
            <a:extLst>
              <a:ext uri="{FF2B5EF4-FFF2-40B4-BE49-F238E27FC236}">
                <a16:creationId xmlns:a16="http://schemas.microsoft.com/office/drawing/2014/main" id="{068D660D-218B-AF32-58E1-9D0197702E9B}"/>
              </a:ext>
            </a:extLst>
          </p:cNvPr>
          <p:cNvPicPr>
            <a:picLocks noChangeAspect="1"/>
          </p:cNvPicPr>
          <p:nvPr/>
        </p:nvPicPr>
        <p:blipFill rotWithShape="1">
          <a:blip r:embed="rId3"/>
          <a:srcRect l="71356" t="64950" r="7486" b="9550"/>
          <a:stretch/>
        </p:blipFill>
        <p:spPr>
          <a:xfrm>
            <a:off x="10114624" y="4885939"/>
            <a:ext cx="1005840" cy="650298"/>
          </a:xfrm>
          <a:prstGeom prst="rect">
            <a:avLst/>
          </a:prstGeom>
          <a:ln>
            <a:solidFill>
              <a:schemeClr val="tx1"/>
            </a:solidFill>
          </a:ln>
        </p:spPr>
      </p:pic>
      <p:sp>
        <p:nvSpPr>
          <p:cNvPr id="66" name="CuadroTexto 65">
            <a:extLst>
              <a:ext uri="{FF2B5EF4-FFF2-40B4-BE49-F238E27FC236}">
                <a16:creationId xmlns:a16="http://schemas.microsoft.com/office/drawing/2014/main" id="{0F2AC157-4FFA-E8CE-5A25-1EABF31CAFF4}"/>
              </a:ext>
            </a:extLst>
          </p:cNvPr>
          <p:cNvSpPr txBox="1"/>
          <p:nvPr/>
        </p:nvSpPr>
        <p:spPr>
          <a:xfrm>
            <a:off x="9033151" y="5680068"/>
            <a:ext cx="2954664" cy="954107"/>
          </a:xfrm>
          <a:prstGeom prst="rect">
            <a:avLst/>
          </a:prstGeom>
          <a:noFill/>
        </p:spPr>
        <p:txBody>
          <a:bodyPr wrap="square">
            <a:spAutoFit/>
          </a:bodyPr>
          <a:lstStyle/>
          <a:p>
            <a:pPr algn="ctr"/>
            <a:r>
              <a:rPr lang="es-ES" sz="1400" dirty="0">
                <a:latin typeface="Lato" panose="020F0502020204030203" pitchFamily="34" charset="0"/>
              </a:rPr>
              <a:t>Al dar click en esta opción se desplegará un menú con información más detallada sobre el evento.</a:t>
            </a:r>
            <a:endParaRPr lang="es-CO" sz="1400" dirty="0">
              <a:latin typeface="Lato" panose="020F0502020204030203" pitchFamily="34" charset="0"/>
            </a:endParaRPr>
          </a:p>
        </p:txBody>
      </p:sp>
      <p:sp>
        <p:nvSpPr>
          <p:cNvPr id="67" name="CuadroTexto 66">
            <a:extLst>
              <a:ext uri="{FF2B5EF4-FFF2-40B4-BE49-F238E27FC236}">
                <a16:creationId xmlns:a16="http://schemas.microsoft.com/office/drawing/2014/main" id="{E69EE8DC-5328-176C-272F-EED54DD0F191}"/>
              </a:ext>
            </a:extLst>
          </p:cNvPr>
          <p:cNvSpPr txBox="1"/>
          <p:nvPr/>
        </p:nvSpPr>
        <p:spPr>
          <a:xfrm>
            <a:off x="8776625" y="1362048"/>
            <a:ext cx="3201328" cy="1169551"/>
          </a:xfrm>
          <a:prstGeom prst="rect">
            <a:avLst/>
          </a:prstGeom>
          <a:noFill/>
          <a:ln w="28575">
            <a:solidFill>
              <a:schemeClr val="tx1"/>
            </a:solidFill>
          </a:ln>
        </p:spPr>
        <p:txBody>
          <a:bodyPr wrap="square">
            <a:spAutoFit/>
          </a:bodyPr>
          <a:lstStyle/>
          <a:p>
            <a:pPr algn="ctr"/>
            <a:endParaRPr lang="es-ES" sz="1400" dirty="0">
              <a:latin typeface="Lato" panose="020F0502020204030203" pitchFamily="34" charset="0"/>
            </a:endParaRPr>
          </a:p>
          <a:p>
            <a:pPr algn="ctr"/>
            <a:r>
              <a:rPr lang="es-ES" sz="1400" dirty="0">
                <a:latin typeface="Lato" panose="020F0502020204030203" pitchFamily="34" charset="0"/>
              </a:rPr>
              <a:t>A medida que completas la información, la aplicación la guarda hasta dar click en “Reportar”</a:t>
            </a:r>
          </a:p>
          <a:p>
            <a:pPr algn="ctr"/>
            <a:endParaRPr lang="es-ES" sz="1400" dirty="0">
              <a:latin typeface="Lato" panose="020F0502020204030203" pitchFamily="34" charset="0"/>
            </a:endParaRPr>
          </a:p>
        </p:txBody>
      </p:sp>
      <p:sp>
        <p:nvSpPr>
          <p:cNvPr id="68" name="CuadroTexto 67">
            <a:extLst>
              <a:ext uri="{FF2B5EF4-FFF2-40B4-BE49-F238E27FC236}">
                <a16:creationId xmlns:a16="http://schemas.microsoft.com/office/drawing/2014/main" id="{5BB56590-4DEE-EDC1-B394-166BA05365FF}"/>
              </a:ext>
            </a:extLst>
          </p:cNvPr>
          <p:cNvSpPr txBox="1"/>
          <p:nvPr/>
        </p:nvSpPr>
        <p:spPr>
          <a:xfrm>
            <a:off x="5741786" y="997922"/>
            <a:ext cx="3124062" cy="677108"/>
          </a:xfrm>
          <a:prstGeom prst="rect">
            <a:avLst/>
          </a:prstGeom>
          <a:noFill/>
        </p:spPr>
        <p:txBody>
          <a:bodyPr wrap="square">
            <a:spAutoFit/>
          </a:bodyPr>
          <a:lstStyle/>
          <a:p>
            <a:pPr algn="just"/>
            <a:r>
              <a:rPr lang="es-ES" b="1" dirty="0">
                <a:latin typeface="Lato" panose="020F0502020204030203" pitchFamily="34" charset="0"/>
              </a:rPr>
              <a:t>Foto del lugar</a:t>
            </a:r>
            <a:endParaRPr lang="es-CO" b="1" dirty="0">
              <a:latin typeface="Lato" panose="020F0502020204030203" pitchFamily="34" charset="0"/>
            </a:endParaRPr>
          </a:p>
          <a:p>
            <a:pPr algn="just"/>
            <a:r>
              <a:rPr lang="es-ES" sz="2000" b="1" dirty="0">
                <a:latin typeface="Lato" panose="020F0502020204030203" pitchFamily="34" charset="0"/>
              </a:rPr>
              <a:t> </a:t>
            </a:r>
            <a:endParaRPr lang="es-CO" sz="2000" b="1" dirty="0">
              <a:latin typeface="Lato" panose="020F0502020204030203" pitchFamily="34" charset="0"/>
            </a:endParaRPr>
          </a:p>
        </p:txBody>
      </p:sp>
      <p:pic>
        <p:nvPicPr>
          <p:cNvPr id="71" name="Gráfico 70" descr="Badge Tick1 con relleno sólido">
            <a:extLst>
              <a:ext uri="{FF2B5EF4-FFF2-40B4-BE49-F238E27FC236}">
                <a16:creationId xmlns:a16="http://schemas.microsoft.com/office/drawing/2014/main" id="{03BE0494-90DE-117B-678D-1D9811BE5E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5121" y="3649876"/>
            <a:ext cx="499790" cy="499790"/>
          </a:xfrm>
          <a:prstGeom prst="rect">
            <a:avLst/>
          </a:prstGeom>
        </p:spPr>
      </p:pic>
      <p:pic>
        <p:nvPicPr>
          <p:cNvPr id="74" name="Gráfico 73" descr="Badge Cross con relleno sólido">
            <a:extLst>
              <a:ext uri="{FF2B5EF4-FFF2-40B4-BE49-F238E27FC236}">
                <a16:creationId xmlns:a16="http://schemas.microsoft.com/office/drawing/2014/main" id="{39908579-7CEA-2A6E-C0D4-E6EC9C4F2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96700" y="3599949"/>
            <a:ext cx="559256" cy="559256"/>
          </a:xfrm>
          <a:prstGeom prst="rect">
            <a:avLst/>
          </a:prstGeom>
        </p:spPr>
      </p:pic>
      <p:sp>
        <p:nvSpPr>
          <p:cNvPr id="75" name="Rectángulo 74">
            <a:extLst>
              <a:ext uri="{FF2B5EF4-FFF2-40B4-BE49-F238E27FC236}">
                <a16:creationId xmlns:a16="http://schemas.microsoft.com/office/drawing/2014/main" id="{E9AD70FD-F4E8-E774-0E9A-39369B8F6C12}"/>
              </a:ext>
            </a:extLst>
          </p:cNvPr>
          <p:cNvSpPr/>
          <p:nvPr/>
        </p:nvSpPr>
        <p:spPr>
          <a:xfrm>
            <a:off x="10590835" y="560394"/>
            <a:ext cx="1455295" cy="583655"/>
          </a:xfrm>
          <a:prstGeom prst="rect">
            <a:avLst/>
          </a:prstGeom>
          <a:solidFill>
            <a:srgbClr val="A6C8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6" name="Rectángulo 75">
            <a:extLst>
              <a:ext uri="{FF2B5EF4-FFF2-40B4-BE49-F238E27FC236}">
                <a16:creationId xmlns:a16="http://schemas.microsoft.com/office/drawing/2014/main" id="{4A27449D-9237-10BE-342A-ECEE7CB48C69}"/>
              </a:ext>
            </a:extLst>
          </p:cNvPr>
          <p:cNvSpPr/>
          <p:nvPr/>
        </p:nvSpPr>
        <p:spPr>
          <a:xfrm>
            <a:off x="10421562" y="396882"/>
            <a:ext cx="416108" cy="345746"/>
          </a:xfrm>
          <a:prstGeom prst="rect">
            <a:avLst/>
          </a:prstGeom>
          <a:solidFill>
            <a:srgbClr val="B1C40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7" name="Rectángulo 76">
            <a:extLst>
              <a:ext uri="{FF2B5EF4-FFF2-40B4-BE49-F238E27FC236}">
                <a16:creationId xmlns:a16="http://schemas.microsoft.com/office/drawing/2014/main" id="{2282E104-0706-E711-F815-226AED13C990}"/>
              </a:ext>
            </a:extLst>
          </p:cNvPr>
          <p:cNvSpPr/>
          <p:nvPr/>
        </p:nvSpPr>
        <p:spPr>
          <a:xfrm>
            <a:off x="3596413" y="657694"/>
            <a:ext cx="416108" cy="345746"/>
          </a:xfrm>
          <a:prstGeom prst="rect">
            <a:avLst/>
          </a:prstGeom>
          <a:solidFill>
            <a:srgbClr val="B1C40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a:extLst>
              <a:ext uri="{FF2B5EF4-FFF2-40B4-BE49-F238E27FC236}">
                <a16:creationId xmlns:a16="http://schemas.microsoft.com/office/drawing/2014/main" id="{573E1C8D-3CE7-A34A-4CBD-634AA74957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59" y="1458857"/>
            <a:ext cx="3314136" cy="2135458"/>
          </a:xfrm>
          <a:prstGeom prst="rect">
            <a:avLst/>
          </a:prstGeom>
        </p:spPr>
      </p:pic>
      <p:pic>
        <p:nvPicPr>
          <p:cNvPr id="36" name="Imagen 35">
            <a:extLst>
              <a:ext uri="{FF2B5EF4-FFF2-40B4-BE49-F238E27FC236}">
                <a16:creationId xmlns:a16="http://schemas.microsoft.com/office/drawing/2014/main" id="{C3837178-FD3E-6829-E8C4-64CEE1BC5D6A}"/>
              </a:ext>
            </a:extLst>
          </p:cNvPr>
          <p:cNvPicPr>
            <a:picLocks noChangeAspect="1"/>
          </p:cNvPicPr>
          <p:nvPr/>
        </p:nvPicPr>
        <p:blipFill>
          <a:blip r:embed="rId9"/>
          <a:stretch>
            <a:fillRect/>
          </a:stretch>
        </p:blipFill>
        <p:spPr>
          <a:xfrm>
            <a:off x="248448" y="1028259"/>
            <a:ext cx="729252" cy="776606"/>
          </a:xfrm>
          <a:prstGeom prst="rect">
            <a:avLst/>
          </a:prstGeom>
          <a:ln>
            <a:solidFill>
              <a:schemeClr val="tx1"/>
            </a:solidFill>
          </a:ln>
        </p:spPr>
      </p:pic>
      <p:pic>
        <p:nvPicPr>
          <p:cNvPr id="15" name="Gráfico 14" descr="Badge Tick1 con relleno sólido">
            <a:extLst>
              <a:ext uri="{FF2B5EF4-FFF2-40B4-BE49-F238E27FC236}">
                <a16:creationId xmlns:a16="http://schemas.microsoft.com/office/drawing/2014/main" id="{60229E34-8EF8-2BFE-9875-363350387A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4195" y="3618941"/>
            <a:ext cx="499790" cy="499790"/>
          </a:xfrm>
          <a:prstGeom prst="rect">
            <a:avLst/>
          </a:prstGeom>
        </p:spPr>
      </p:pic>
      <p:pic>
        <p:nvPicPr>
          <p:cNvPr id="16" name="Gráfico 15" descr="Badge Cross con relleno sólido">
            <a:extLst>
              <a:ext uri="{FF2B5EF4-FFF2-40B4-BE49-F238E27FC236}">
                <a16:creationId xmlns:a16="http://schemas.microsoft.com/office/drawing/2014/main" id="{72A7F931-ECB7-2BB4-23B8-F018BCAC74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7046" y="3619892"/>
            <a:ext cx="559256" cy="559256"/>
          </a:xfrm>
          <a:prstGeom prst="rect">
            <a:avLst/>
          </a:prstGeom>
        </p:spPr>
      </p:pic>
      <p:pic>
        <p:nvPicPr>
          <p:cNvPr id="17" name="Imagen 16">
            <a:extLst>
              <a:ext uri="{FF2B5EF4-FFF2-40B4-BE49-F238E27FC236}">
                <a16:creationId xmlns:a16="http://schemas.microsoft.com/office/drawing/2014/main" id="{010BCF3E-817B-8F9F-87F4-5E351D2629A7}"/>
              </a:ext>
            </a:extLst>
          </p:cNvPr>
          <p:cNvPicPr>
            <a:picLocks noChangeAspect="1"/>
          </p:cNvPicPr>
          <p:nvPr/>
        </p:nvPicPr>
        <p:blipFill rotWithShape="1">
          <a:blip r:embed="rId10"/>
          <a:srcRect l="3802" t="8296" r="6949" b="27544"/>
          <a:stretch/>
        </p:blipFill>
        <p:spPr>
          <a:xfrm>
            <a:off x="4995420" y="1471788"/>
            <a:ext cx="3319714" cy="2122527"/>
          </a:xfrm>
          <a:prstGeom prst="rect">
            <a:avLst/>
          </a:prstGeom>
        </p:spPr>
      </p:pic>
      <p:pic>
        <p:nvPicPr>
          <p:cNvPr id="56" name="Imagen 55">
            <a:extLst>
              <a:ext uri="{FF2B5EF4-FFF2-40B4-BE49-F238E27FC236}">
                <a16:creationId xmlns:a16="http://schemas.microsoft.com/office/drawing/2014/main" id="{FACB9D6F-BC05-2DC3-1DB8-9AC23420DFA2}"/>
              </a:ext>
            </a:extLst>
          </p:cNvPr>
          <p:cNvPicPr>
            <a:picLocks noChangeAspect="1"/>
          </p:cNvPicPr>
          <p:nvPr/>
        </p:nvPicPr>
        <p:blipFill>
          <a:blip r:embed="rId11"/>
          <a:stretch>
            <a:fillRect/>
          </a:stretch>
        </p:blipFill>
        <p:spPr>
          <a:xfrm>
            <a:off x="4540469" y="1020716"/>
            <a:ext cx="672942" cy="767501"/>
          </a:xfrm>
          <a:prstGeom prst="rect">
            <a:avLst/>
          </a:prstGeom>
          <a:ln>
            <a:solidFill>
              <a:schemeClr val="tx1"/>
            </a:solidFill>
          </a:ln>
        </p:spPr>
      </p:pic>
    </p:spTree>
    <p:extLst>
      <p:ext uri="{BB962C8B-B14F-4D97-AF65-F5344CB8AC3E}">
        <p14:creationId xmlns:p14="http://schemas.microsoft.com/office/powerpoint/2010/main" val="1067818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148EAE6-138F-9878-3AE7-F266A1B59CD4}"/>
              </a:ext>
            </a:extLst>
          </p:cNvPr>
          <p:cNvSpPr/>
          <p:nvPr/>
        </p:nvSpPr>
        <p:spPr>
          <a:xfrm>
            <a:off x="0" y="0"/>
            <a:ext cx="12192000" cy="876933"/>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rupo 25"/>
          <p:cNvGrpSpPr/>
          <p:nvPr/>
        </p:nvGrpSpPr>
        <p:grpSpPr>
          <a:xfrm>
            <a:off x="0" y="6825191"/>
            <a:ext cx="12192000" cy="0"/>
            <a:chOff x="0" y="6825191"/>
            <a:chExt cx="12192000" cy="0"/>
          </a:xfrm>
        </p:grpSpPr>
        <p:cxnSp>
          <p:nvCxnSpPr>
            <p:cNvPr id="8" name="Conector recto 7"/>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00894F24-928F-19D5-167C-67188DBBF996}"/>
              </a:ext>
            </a:extLst>
          </p:cNvPr>
          <p:cNvGrpSpPr/>
          <p:nvPr/>
        </p:nvGrpSpPr>
        <p:grpSpPr>
          <a:xfrm>
            <a:off x="0" y="-4808"/>
            <a:ext cx="12217400" cy="6781599"/>
            <a:chOff x="0" y="-4808"/>
            <a:chExt cx="12217400" cy="6781599"/>
          </a:xfrm>
        </p:grpSpPr>
        <p:cxnSp>
          <p:nvCxnSpPr>
            <p:cNvPr id="4" name="Conector recto 3">
              <a:extLst>
                <a:ext uri="{FF2B5EF4-FFF2-40B4-BE49-F238E27FC236}">
                  <a16:creationId xmlns:a16="http://schemas.microsoft.com/office/drawing/2014/main" id="{1F2F7A40-7E6C-F6A9-6E88-F26ACD8FC249}"/>
                </a:ext>
              </a:extLst>
            </p:cNvPr>
            <p:cNvCxnSpPr>
              <a:cxnSpLocks/>
            </p:cNvCxnSpPr>
            <p:nvPr/>
          </p:nvCxnSpPr>
          <p:spPr>
            <a:xfrm>
              <a:off x="0" y="616602"/>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ector recto 4">
              <a:extLst>
                <a:ext uri="{FF2B5EF4-FFF2-40B4-BE49-F238E27FC236}">
                  <a16:creationId xmlns:a16="http://schemas.microsoft.com/office/drawing/2014/main" id="{98846738-37EE-CA92-5845-B321F89BA871}"/>
                </a:ext>
              </a:extLst>
            </p:cNvPr>
            <p:cNvCxnSpPr>
              <a:cxnSpLocks/>
            </p:cNvCxnSpPr>
            <p:nvPr/>
          </p:nvCxnSpPr>
          <p:spPr>
            <a:xfrm>
              <a:off x="8300" y="1552267"/>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B3848D02-C67B-96D8-8398-9684CF40933C}"/>
                </a:ext>
              </a:extLst>
            </p:cNvPr>
            <p:cNvCxnSpPr>
              <a:cxnSpLocks/>
            </p:cNvCxnSpPr>
            <p:nvPr/>
          </p:nvCxnSpPr>
          <p:spPr>
            <a:xfrm>
              <a:off x="14767" y="248793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BEC8351A-3694-6054-803D-3291CE73E0FA}"/>
                </a:ext>
              </a:extLst>
            </p:cNvPr>
            <p:cNvCxnSpPr>
              <a:cxnSpLocks/>
            </p:cNvCxnSpPr>
            <p:nvPr/>
          </p:nvCxnSpPr>
          <p:spPr>
            <a:xfrm>
              <a:off x="859" y="343663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CF8D4E6-A0FB-EAAC-C450-B3FEABB69037}"/>
                </a:ext>
              </a:extLst>
            </p:cNvPr>
            <p:cNvCxnSpPr>
              <a:cxnSpLocks/>
            </p:cNvCxnSpPr>
            <p:nvPr/>
          </p:nvCxnSpPr>
          <p:spPr>
            <a:xfrm>
              <a:off x="8219" y="4373375"/>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CF796541-E67B-F5F1-C065-448889EAEB0F}"/>
                </a:ext>
              </a:extLst>
            </p:cNvPr>
            <p:cNvCxnSpPr>
              <a:cxnSpLocks/>
            </p:cNvCxnSpPr>
            <p:nvPr/>
          </p:nvCxnSpPr>
          <p:spPr>
            <a:xfrm>
              <a:off x="2188" y="6241398"/>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75327066-1F2A-A8B2-3196-B9E4E4D2786B}"/>
                </a:ext>
              </a:extLst>
            </p:cNvPr>
            <p:cNvCxnSpPr>
              <a:cxnSpLocks/>
            </p:cNvCxnSpPr>
            <p:nvPr/>
          </p:nvCxnSpPr>
          <p:spPr>
            <a:xfrm>
              <a:off x="25400" y="5305820"/>
              <a:ext cx="12192000"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5B55B0D8-66A5-DEAD-E48E-F0B82786E8F1}"/>
                </a:ext>
              </a:extLst>
            </p:cNvPr>
            <p:cNvCxnSpPr>
              <a:cxnSpLocks/>
            </p:cNvCxnSpPr>
            <p:nvPr/>
          </p:nvCxnSpPr>
          <p:spPr>
            <a:xfrm rot="16200000">
              <a:off x="-2901240" y="339275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67C389BF-82D4-CC5C-F6B9-1F0817E0549F}"/>
                </a:ext>
              </a:extLst>
            </p:cNvPr>
            <p:cNvCxnSpPr>
              <a:cxnSpLocks/>
            </p:cNvCxnSpPr>
            <p:nvPr/>
          </p:nvCxnSpPr>
          <p:spPr>
            <a:xfrm rot="16200000">
              <a:off x="-1965575" y="338815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0EE4E58F-9955-3829-E511-284D98432034}"/>
                </a:ext>
              </a:extLst>
            </p:cNvPr>
            <p:cNvCxnSpPr>
              <a:cxnSpLocks/>
            </p:cNvCxnSpPr>
            <p:nvPr/>
          </p:nvCxnSpPr>
          <p:spPr>
            <a:xfrm rot="16200000">
              <a:off x="-1029907" y="3395201"/>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FD325E1F-C3C3-865F-AFBC-36C03A8BA773}"/>
                </a:ext>
              </a:extLst>
            </p:cNvPr>
            <p:cNvCxnSpPr>
              <a:cxnSpLocks/>
            </p:cNvCxnSpPr>
            <p:nvPr/>
          </p:nvCxnSpPr>
          <p:spPr>
            <a:xfrm rot="16200000">
              <a:off x="855533" y="3377566"/>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BCA51F2E-88E8-23F8-6E86-5F602E0B20EE}"/>
                </a:ext>
              </a:extLst>
            </p:cNvPr>
            <p:cNvCxnSpPr>
              <a:cxnSpLocks/>
            </p:cNvCxnSpPr>
            <p:nvPr/>
          </p:nvCxnSpPr>
          <p:spPr>
            <a:xfrm rot="16200000">
              <a:off x="2723556" y="3391543"/>
              <a:ext cx="6760363" cy="0"/>
            </a:xfrm>
            <a:prstGeom prst="line">
              <a:avLst/>
            </a:prstGeom>
            <a:ln w="12700" cap="flat" cmpd="sng" algn="ctr">
              <a:solidFill>
                <a:schemeClr val="bg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A07DC370-2F3B-63E9-E78E-796FB9D330CF}"/>
                </a:ext>
              </a:extLst>
            </p:cNvPr>
            <p:cNvCxnSpPr>
              <a:cxnSpLocks/>
            </p:cNvCxnSpPr>
            <p:nvPr/>
          </p:nvCxnSpPr>
          <p:spPr>
            <a:xfrm rot="16200000">
              <a:off x="1787978" y="33893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0BAAE2E8-FF42-030B-C950-57C33130DED5}"/>
                </a:ext>
              </a:extLst>
            </p:cNvPr>
            <p:cNvCxnSpPr>
              <a:cxnSpLocks/>
            </p:cNvCxnSpPr>
            <p:nvPr/>
          </p:nvCxnSpPr>
          <p:spPr>
            <a:xfrm rot="16200000">
              <a:off x="3650091" y="3383562"/>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D59B18E0-FE80-218B-73A4-9A3AD024C930}"/>
                </a:ext>
              </a:extLst>
            </p:cNvPr>
            <p:cNvCxnSpPr>
              <a:cxnSpLocks/>
            </p:cNvCxnSpPr>
            <p:nvPr/>
          </p:nvCxnSpPr>
          <p:spPr>
            <a:xfrm rot="16200000">
              <a:off x="4585756" y="337896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ector recto 24">
              <a:extLst>
                <a:ext uri="{FF2B5EF4-FFF2-40B4-BE49-F238E27FC236}">
                  <a16:creationId xmlns:a16="http://schemas.microsoft.com/office/drawing/2014/main" id="{10384971-95F8-5952-D553-55E63289E7F7}"/>
                </a:ext>
              </a:extLst>
            </p:cNvPr>
            <p:cNvCxnSpPr>
              <a:cxnSpLocks/>
            </p:cNvCxnSpPr>
            <p:nvPr/>
          </p:nvCxnSpPr>
          <p:spPr>
            <a:xfrm rot="16200000">
              <a:off x="5521424" y="337537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ector recto 26">
              <a:extLst>
                <a:ext uri="{FF2B5EF4-FFF2-40B4-BE49-F238E27FC236}">
                  <a16:creationId xmlns:a16="http://schemas.microsoft.com/office/drawing/2014/main" id="{37319E67-4B1E-8E68-EC83-B62E3E7CE1FF}"/>
                </a:ext>
              </a:extLst>
            </p:cNvPr>
            <p:cNvCxnSpPr>
              <a:cxnSpLocks/>
            </p:cNvCxnSpPr>
            <p:nvPr/>
          </p:nvCxnSpPr>
          <p:spPr>
            <a:xfrm rot="16200000">
              <a:off x="7406864" y="3379005"/>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ector recto 27">
              <a:extLst>
                <a:ext uri="{FF2B5EF4-FFF2-40B4-BE49-F238E27FC236}">
                  <a16:creationId xmlns:a16="http://schemas.microsoft.com/office/drawing/2014/main" id="{E1E7B37E-B56E-8672-263E-CDE6D3C9C88E}"/>
                </a:ext>
              </a:extLst>
            </p:cNvPr>
            <p:cNvCxnSpPr>
              <a:cxnSpLocks/>
            </p:cNvCxnSpPr>
            <p:nvPr/>
          </p:nvCxnSpPr>
          <p:spPr>
            <a:xfrm rot="16200000">
              <a:off x="6457866" y="3396610"/>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80CB3F9F-5D33-07F4-CE7D-3D1A19B5F4DB}"/>
                </a:ext>
              </a:extLst>
            </p:cNvPr>
            <p:cNvCxnSpPr>
              <a:cxnSpLocks/>
            </p:cNvCxnSpPr>
            <p:nvPr/>
          </p:nvCxnSpPr>
          <p:spPr>
            <a:xfrm rot="16200000">
              <a:off x="8339309" y="339074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B69493A7-AFFB-32E3-F5A0-4C15787720E6}"/>
                </a:ext>
              </a:extLst>
            </p:cNvPr>
            <p:cNvCxnSpPr>
              <a:cxnSpLocks/>
            </p:cNvCxnSpPr>
            <p:nvPr/>
          </p:nvCxnSpPr>
          <p:spPr>
            <a:xfrm rot="16200000">
              <a:off x="-91541" y="3394194"/>
              <a:ext cx="6760363" cy="0"/>
            </a:xfrm>
            <a:prstGeom prst="line">
              <a:avLst/>
            </a:prstGeom>
            <a:ln w="635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6" name="Marcador de contenido 5" descr="Un dibujo de un animal&#10;&#10;Descripción generada automáticamente con confianza media">
            <a:extLst>
              <a:ext uri="{FF2B5EF4-FFF2-40B4-BE49-F238E27FC236}">
                <a16:creationId xmlns:a16="http://schemas.microsoft.com/office/drawing/2014/main" id="{E6E05786-CBB2-4742-9725-40A44A94E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4" y="49465"/>
            <a:ext cx="1451636" cy="778001"/>
          </a:xfrm>
          <a:prstGeom prst="rect">
            <a:avLst/>
          </a:prstGeom>
        </p:spPr>
      </p:pic>
      <p:grpSp>
        <p:nvGrpSpPr>
          <p:cNvPr id="107" name="Grupo 106">
            <a:extLst>
              <a:ext uri="{FF2B5EF4-FFF2-40B4-BE49-F238E27FC236}">
                <a16:creationId xmlns:a16="http://schemas.microsoft.com/office/drawing/2014/main" id="{D8B9A6B9-81F7-2A67-0DD7-65E2D9B03153}"/>
              </a:ext>
            </a:extLst>
          </p:cNvPr>
          <p:cNvGrpSpPr/>
          <p:nvPr/>
        </p:nvGrpSpPr>
        <p:grpSpPr>
          <a:xfrm>
            <a:off x="472509" y="571428"/>
            <a:ext cx="11587575" cy="6092975"/>
            <a:chOff x="798851" y="653506"/>
            <a:chExt cx="11587575" cy="6092975"/>
          </a:xfrm>
        </p:grpSpPr>
        <p:sp>
          <p:nvSpPr>
            <p:cNvPr id="2" name="Rectángulo 1">
              <a:extLst>
                <a:ext uri="{FF2B5EF4-FFF2-40B4-BE49-F238E27FC236}">
                  <a16:creationId xmlns:a16="http://schemas.microsoft.com/office/drawing/2014/main" id="{596F5B03-8AD7-912B-C02C-5060FAAB0EEF}"/>
                </a:ext>
              </a:extLst>
            </p:cNvPr>
            <p:cNvSpPr/>
            <p:nvPr/>
          </p:nvSpPr>
          <p:spPr>
            <a:xfrm>
              <a:off x="3758624" y="653506"/>
              <a:ext cx="5141057" cy="599065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1" name="CuadroTexto 30">
              <a:extLst>
                <a:ext uri="{FF2B5EF4-FFF2-40B4-BE49-F238E27FC236}">
                  <a16:creationId xmlns:a16="http://schemas.microsoft.com/office/drawing/2014/main" id="{E929B4D3-65B9-703F-CB24-D8A02DAE0987}"/>
                </a:ext>
              </a:extLst>
            </p:cNvPr>
            <p:cNvSpPr txBox="1"/>
            <p:nvPr/>
          </p:nvSpPr>
          <p:spPr>
            <a:xfrm>
              <a:off x="5177025" y="776914"/>
              <a:ext cx="2754974" cy="400110"/>
            </a:xfrm>
            <a:prstGeom prst="rect">
              <a:avLst/>
            </a:prstGeom>
            <a:noFill/>
          </p:spPr>
          <p:txBody>
            <a:bodyPr wrap="square">
              <a:spAutoFit/>
            </a:bodyPr>
            <a:lstStyle/>
            <a:p>
              <a:r>
                <a:rPr lang="es-CO" b="1" dirty="0">
                  <a:latin typeface="Lato" panose="020F0502020204030203" pitchFamily="34" charset="0"/>
                </a:rPr>
                <a:t>Menú datos </a:t>
              </a:r>
              <a:r>
                <a:rPr lang="es-CO" sz="2000" b="1" dirty="0">
                  <a:latin typeface="Lato" panose="020F0502020204030203" pitchFamily="34" charset="0"/>
                </a:rPr>
                <a:t>avanzados</a:t>
              </a:r>
              <a:endParaRPr lang="es-CO" b="1" dirty="0">
                <a:latin typeface="Lato" panose="020F0502020204030203" pitchFamily="34" charset="0"/>
              </a:endParaRPr>
            </a:p>
          </p:txBody>
        </p:sp>
        <p:pic>
          <p:nvPicPr>
            <p:cNvPr id="34" name="Imagen 33">
              <a:extLst>
                <a:ext uri="{FF2B5EF4-FFF2-40B4-BE49-F238E27FC236}">
                  <a16:creationId xmlns:a16="http://schemas.microsoft.com/office/drawing/2014/main" id="{713F65E4-1DD1-C4D7-FEAC-FC1A8D2C5E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6" b="4445"/>
            <a:stretch/>
          </p:blipFill>
          <p:spPr>
            <a:xfrm>
              <a:off x="5110759" y="1585906"/>
              <a:ext cx="2591797" cy="4968761"/>
            </a:xfrm>
            <a:prstGeom prst="rect">
              <a:avLst/>
            </a:prstGeom>
          </p:spPr>
        </p:pic>
        <p:pic>
          <p:nvPicPr>
            <p:cNvPr id="35" name="Imagen 34">
              <a:extLst>
                <a:ext uri="{FF2B5EF4-FFF2-40B4-BE49-F238E27FC236}">
                  <a16:creationId xmlns:a16="http://schemas.microsoft.com/office/drawing/2014/main" id="{0A4D7512-ADF0-545D-78B3-D12635CA748A}"/>
                </a:ext>
              </a:extLst>
            </p:cNvPr>
            <p:cNvPicPr>
              <a:picLocks noChangeAspect="1"/>
            </p:cNvPicPr>
            <p:nvPr/>
          </p:nvPicPr>
          <p:blipFill rotWithShape="1">
            <a:blip r:embed="rId4"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a:off x="4958448" y="1355777"/>
              <a:ext cx="2862943" cy="5295424"/>
            </a:xfrm>
            <a:prstGeom prst="roundRect">
              <a:avLst/>
            </a:prstGeom>
          </p:spPr>
        </p:pic>
        <p:cxnSp>
          <p:nvCxnSpPr>
            <p:cNvPr id="37" name="Conector recto 36">
              <a:extLst>
                <a:ext uri="{FF2B5EF4-FFF2-40B4-BE49-F238E27FC236}">
                  <a16:creationId xmlns:a16="http://schemas.microsoft.com/office/drawing/2014/main" id="{C4A394E9-83BC-CF51-C8CD-11E3F92AE940}"/>
                </a:ext>
              </a:extLst>
            </p:cNvPr>
            <p:cNvCxnSpPr>
              <a:cxnSpLocks/>
            </p:cNvCxnSpPr>
            <p:nvPr/>
          </p:nvCxnSpPr>
          <p:spPr>
            <a:xfrm>
              <a:off x="7556101" y="4981558"/>
              <a:ext cx="42192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53A9A93D-179E-DE3C-E4BF-E666852D1A61}"/>
                </a:ext>
              </a:extLst>
            </p:cNvPr>
            <p:cNvCxnSpPr>
              <a:cxnSpLocks/>
            </p:cNvCxnSpPr>
            <p:nvPr/>
          </p:nvCxnSpPr>
          <p:spPr>
            <a:xfrm>
              <a:off x="7433245" y="6027180"/>
              <a:ext cx="43239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Elipse 46">
              <a:extLst>
                <a:ext uri="{FF2B5EF4-FFF2-40B4-BE49-F238E27FC236}">
                  <a16:creationId xmlns:a16="http://schemas.microsoft.com/office/drawing/2014/main" id="{B1CE9EA3-8237-4928-91D3-40D8D0EC85A4}"/>
                </a:ext>
              </a:extLst>
            </p:cNvPr>
            <p:cNvSpPr/>
            <p:nvPr/>
          </p:nvSpPr>
          <p:spPr>
            <a:xfrm>
              <a:off x="9232406" y="1391373"/>
              <a:ext cx="167203" cy="150065"/>
            </a:xfrm>
            <a:prstGeom prst="ellipse">
              <a:avLst/>
            </a:prstGeom>
            <a:solidFill>
              <a:srgbClr val="B9CE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CuadroTexto 47">
              <a:extLst>
                <a:ext uri="{FF2B5EF4-FFF2-40B4-BE49-F238E27FC236}">
                  <a16:creationId xmlns:a16="http://schemas.microsoft.com/office/drawing/2014/main" id="{1CF2C1B4-768C-63DA-0FE2-C33ECF20FCAA}"/>
                </a:ext>
              </a:extLst>
            </p:cNvPr>
            <p:cNvSpPr txBox="1"/>
            <p:nvPr/>
          </p:nvSpPr>
          <p:spPr>
            <a:xfrm>
              <a:off x="8998229" y="1657878"/>
              <a:ext cx="2741372" cy="461665"/>
            </a:xfrm>
            <a:prstGeom prst="rect">
              <a:avLst/>
            </a:prstGeom>
            <a:noFill/>
          </p:spPr>
          <p:txBody>
            <a:bodyPr wrap="square">
              <a:spAutoFit/>
            </a:bodyPr>
            <a:lstStyle/>
            <a:p>
              <a:pPr algn="r"/>
              <a:r>
                <a:rPr lang="es-ES" sz="1200" dirty="0">
                  <a:solidFill>
                    <a:schemeClr val="tx1">
                      <a:lumMod val="75000"/>
                      <a:lumOff val="25000"/>
                    </a:schemeClr>
                  </a:solidFill>
                  <a:latin typeface="Lato" panose="020F0502020204030203" pitchFamily="34" charset="0"/>
                </a:rPr>
                <a:t>Apóyate de las imágenes para identificar la especie</a:t>
              </a:r>
              <a:endParaRPr lang="es-CO" sz="1200" dirty="0">
                <a:solidFill>
                  <a:schemeClr val="tx1">
                    <a:lumMod val="75000"/>
                    <a:lumOff val="25000"/>
                  </a:schemeClr>
                </a:solidFill>
                <a:latin typeface="Lato" panose="020F0502020204030203" pitchFamily="34" charset="0"/>
              </a:endParaRPr>
            </a:p>
          </p:txBody>
        </p:sp>
        <p:sp>
          <p:nvSpPr>
            <p:cNvPr id="50" name="CuadroTexto 49">
              <a:extLst>
                <a:ext uri="{FF2B5EF4-FFF2-40B4-BE49-F238E27FC236}">
                  <a16:creationId xmlns:a16="http://schemas.microsoft.com/office/drawing/2014/main" id="{F083BB6D-246C-D57D-3B80-E4EB7B614092}"/>
                </a:ext>
              </a:extLst>
            </p:cNvPr>
            <p:cNvSpPr txBox="1"/>
            <p:nvPr/>
          </p:nvSpPr>
          <p:spPr>
            <a:xfrm>
              <a:off x="9443829" y="1328084"/>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Tipo de animal</a:t>
              </a:r>
            </a:p>
          </p:txBody>
        </p:sp>
        <p:grpSp>
          <p:nvGrpSpPr>
            <p:cNvPr id="57" name="Grupo 56">
              <a:extLst>
                <a:ext uri="{FF2B5EF4-FFF2-40B4-BE49-F238E27FC236}">
                  <a16:creationId xmlns:a16="http://schemas.microsoft.com/office/drawing/2014/main" id="{25DDFFBD-6476-39EC-C23B-6F2112E46EAC}"/>
                </a:ext>
              </a:extLst>
            </p:cNvPr>
            <p:cNvGrpSpPr/>
            <p:nvPr/>
          </p:nvGrpSpPr>
          <p:grpSpPr>
            <a:xfrm flipH="1">
              <a:off x="798852" y="1592745"/>
              <a:ext cx="4464636" cy="1669903"/>
              <a:chOff x="7480716" y="1552267"/>
              <a:chExt cx="4464636" cy="1669903"/>
            </a:xfrm>
          </p:grpSpPr>
          <p:cxnSp>
            <p:nvCxnSpPr>
              <p:cNvPr id="52" name="Conector recto 51">
                <a:extLst>
                  <a:ext uri="{FF2B5EF4-FFF2-40B4-BE49-F238E27FC236}">
                    <a16:creationId xmlns:a16="http://schemas.microsoft.com/office/drawing/2014/main" id="{B89E983F-B894-DBB2-0BBF-C11DACDAB3CB}"/>
                  </a:ext>
                </a:extLst>
              </p:cNvPr>
              <p:cNvCxnSpPr>
                <a:cxnSpLocks/>
              </p:cNvCxnSpPr>
              <p:nvPr/>
            </p:nvCxnSpPr>
            <p:spPr>
              <a:xfrm flipV="1">
                <a:off x="8388958" y="1557455"/>
                <a:ext cx="680625" cy="16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EEE031FB-8208-9A2A-D996-5D8922B8DE3B}"/>
                  </a:ext>
                </a:extLst>
              </p:cNvPr>
              <p:cNvCxnSpPr>
                <a:cxnSpLocks/>
              </p:cNvCxnSpPr>
              <p:nvPr/>
            </p:nvCxnSpPr>
            <p:spPr>
              <a:xfrm>
                <a:off x="7480716" y="3222170"/>
                <a:ext cx="9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1F1C1A7D-12ED-4D26-5516-9FF0A4199D4C}"/>
                  </a:ext>
                </a:extLst>
              </p:cNvPr>
              <p:cNvCxnSpPr>
                <a:cxnSpLocks/>
              </p:cNvCxnSpPr>
              <p:nvPr/>
            </p:nvCxnSpPr>
            <p:spPr>
              <a:xfrm>
                <a:off x="9068402" y="1552267"/>
                <a:ext cx="28769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Elipse 57">
              <a:extLst>
                <a:ext uri="{FF2B5EF4-FFF2-40B4-BE49-F238E27FC236}">
                  <a16:creationId xmlns:a16="http://schemas.microsoft.com/office/drawing/2014/main" id="{BB3E4CC5-6596-A199-6445-61FEEEB038F4}"/>
                </a:ext>
              </a:extLst>
            </p:cNvPr>
            <p:cNvSpPr/>
            <p:nvPr/>
          </p:nvSpPr>
          <p:spPr>
            <a:xfrm>
              <a:off x="9232406" y="2405317"/>
              <a:ext cx="167203" cy="150065"/>
            </a:xfrm>
            <a:prstGeom prst="ellipse">
              <a:avLst/>
            </a:prstGeom>
            <a:solidFill>
              <a:srgbClr val="FFF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CuadroTexto 58">
              <a:extLst>
                <a:ext uri="{FF2B5EF4-FFF2-40B4-BE49-F238E27FC236}">
                  <a16:creationId xmlns:a16="http://schemas.microsoft.com/office/drawing/2014/main" id="{AA5E06E1-8415-7EC8-12FA-3BF2C80379C1}"/>
                </a:ext>
              </a:extLst>
            </p:cNvPr>
            <p:cNvSpPr txBox="1"/>
            <p:nvPr/>
          </p:nvSpPr>
          <p:spPr>
            <a:xfrm>
              <a:off x="9443829" y="2312844"/>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Especie del animal</a:t>
              </a:r>
            </a:p>
          </p:txBody>
        </p:sp>
        <p:sp>
          <p:nvSpPr>
            <p:cNvPr id="60" name="CuadroTexto 59">
              <a:extLst>
                <a:ext uri="{FF2B5EF4-FFF2-40B4-BE49-F238E27FC236}">
                  <a16:creationId xmlns:a16="http://schemas.microsoft.com/office/drawing/2014/main" id="{7ACE1C00-A50A-09AA-6135-EEE8446BE275}"/>
                </a:ext>
              </a:extLst>
            </p:cNvPr>
            <p:cNvSpPr txBox="1"/>
            <p:nvPr/>
          </p:nvSpPr>
          <p:spPr>
            <a:xfrm>
              <a:off x="9032602" y="2715868"/>
              <a:ext cx="2741372" cy="461665"/>
            </a:xfrm>
            <a:prstGeom prst="rect">
              <a:avLst/>
            </a:prstGeom>
            <a:noFill/>
          </p:spPr>
          <p:txBody>
            <a:bodyPr wrap="square">
              <a:spAutoFit/>
            </a:bodyPr>
            <a:lstStyle/>
            <a:p>
              <a:pPr algn="r"/>
              <a:r>
                <a:rPr lang="es-ES" sz="1200" dirty="0">
                  <a:solidFill>
                    <a:schemeClr val="tx1">
                      <a:lumMod val="75000"/>
                      <a:lumOff val="25000"/>
                    </a:schemeClr>
                  </a:solidFill>
                  <a:latin typeface="Lato" panose="020F0502020204030203" pitchFamily="34" charset="0"/>
                </a:rPr>
                <a:t>Escribe el nombre común o científico si lo conoces</a:t>
              </a:r>
              <a:endParaRPr lang="es-CO" sz="1200" dirty="0">
                <a:solidFill>
                  <a:schemeClr val="tx1">
                    <a:lumMod val="75000"/>
                    <a:lumOff val="25000"/>
                  </a:schemeClr>
                </a:solidFill>
                <a:latin typeface="Lato" panose="020F0502020204030203" pitchFamily="34" charset="0"/>
              </a:endParaRPr>
            </a:p>
          </p:txBody>
        </p:sp>
        <p:sp>
          <p:nvSpPr>
            <p:cNvPr id="72" name="Elipse 71">
              <a:extLst>
                <a:ext uri="{FF2B5EF4-FFF2-40B4-BE49-F238E27FC236}">
                  <a16:creationId xmlns:a16="http://schemas.microsoft.com/office/drawing/2014/main" id="{4900D850-05EB-B500-A8C1-1A96AED19976}"/>
                </a:ext>
              </a:extLst>
            </p:cNvPr>
            <p:cNvSpPr/>
            <p:nvPr/>
          </p:nvSpPr>
          <p:spPr>
            <a:xfrm>
              <a:off x="9227277" y="3421362"/>
              <a:ext cx="167203" cy="15006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CuadroTexto 74">
              <a:extLst>
                <a:ext uri="{FF2B5EF4-FFF2-40B4-BE49-F238E27FC236}">
                  <a16:creationId xmlns:a16="http://schemas.microsoft.com/office/drawing/2014/main" id="{9DBE35D2-6B48-C09D-87F4-B3E0FEDEB12A}"/>
                </a:ext>
              </a:extLst>
            </p:cNvPr>
            <p:cNvSpPr txBox="1"/>
            <p:nvPr/>
          </p:nvSpPr>
          <p:spPr>
            <a:xfrm>
              <a:off x="9484247" y="3347962"/>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Nombre de la vía</a:t>
              </a:r>
            </a:p>
          </p:txBody>
        </p:sp>
        <p:sp>
          <p:nvSpPr>
            <p:cNvPr id="76" name="CuadroTexto 75">
              <a:extLst>
                <a:ext uri="{FF2B5EF4-FFF2-40B4-BE49-F238E27FC236}">
                  <a16:creationId xmlns:a16="http://schemas.microsoft.com/office/drawing/2014/main" id="{E93ADC34-D73A-7137-0B63-569C3C70A84B}"/>
                </a:ext>
              </a:extLst>
            </p:cNvPr>
            <p:cNvSpPr txBox="1"/>
            <p:nvPr/>
          </p:nvSpPr>
          <p:spPr>
            <a:xfrm>
              <a:off x="798852" y="3104082"/>
              <a:ext cx="2741372" cy="461665"/>
            </a:xfrm>
            <a:prstGeom prst="rect">
              <a:avLst/>
            </a:prstGeom>
            <a:noFill/>
          </p:spPr>
          <p:txBody>
            <a:bodyPr wrap="square">
              <a:spAutoFit/>
            </a:bodyPr>
            <a:lstStyle/>
            <a:p>
              <a:pPr algn="r"/>
              <a:r>
                <a:rPr lang="es-ES" sz="1200" dirty="0">
                  <a:solidFill>
                    <a:schemeClr val="tx1">
                      <a:lumMod val="75000"/>
                      <a:lumOff val="25000"/>
                    </a:schemeClr>
                  </a:solidFill>
                  <a:latin typeface="Lato" panose="020F0502020204030203" pitchFamily="34" charset="0"/>
                </a:rPr>
                <a:t>Selecciona el nombre del proyecto si estas en una vía concesionada</a:t>
              </a:r>
              <a:endParaRPr lang="es-CO" sz="1200" dirty="0">
                <a:solidFill>
                  <a:schemeClr val="tx1">
                    <a:lumMod val="75000"/>
                    <a:lumOff val="25000"/>
                  </a:schemeClr>
                </a:solidFill>
                <a:latin typeface="Lato" panose="020F0502020204030203" pitchFamily="34" charset="0"/>
              </a:endParaRPr>
            </a:p>
          </p:txBody>
        </p:sp>
        <p:sp>
          <p:nvSpPr>
            <p:cNvPr id="78" name="Elipse 77">
              <a:extLst>
                <a:ext uri="{FF2B5EF4-FFF2-40B4-BE49-F238E27FC236}">
                  <a16:creationId xmlns:a16="http://schemas.microsoft.com/office/drawing/2014/main" id="{5F112CE0-D95E-AA07-C416-BA03A1FA4BBB}"/>
                </a:ext>
              </a:extLst>
            </p:cNvPr>
            <p:cNvSpPr/>
            <p:nvPr/>
          </p:nvSpPr>
          <p:spPr>
            <a:xfrm>
              <a:off x="9232405" y="4735580"/>
              <a:ext cx="167203" cy="150065"/>
            </a:xfrm>
            <a:prstGeom prst="ellipse">
              <a:avLst/>
            </a:prstGeom>
            <a:solidFill>
              <a:srgbClr val="0766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9" name="CuadroTexto 78">
              <a:extLst>
                <a:ext uri="{FF2B5EF4-FFF2-40B4-BE49-F238E27FC236}">
                  <a16:creationId xmlns:a16="http://schemas.microsoft.com/office/drawing/2014/main" id="{7A437C02-866A-3D4F-27B2-62CB0366D994}"/>
                </a:ext>
              </a:extLst>
            </p:cNvPr>
            <p:cNvSpPr txBox="1"/>
            <p:nvPr/>
          </p:nvSpPr>
          <p:spPr>
            <a:xfrm>
              <a:off x="9484246" y="4678476"/>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Distancia de cruce</a:t>
              </a:r>
            </a:p>
          </p:txBody>
        </p:sp>
        <p:sp>
          <p:nvSpPr>
            <p:cNvPr id="80" name="CuadroTexto 79">
              <a:extLst>
                <a:ext uri="{FF2B5EF4-FFF2-40B4-BE49-F238E27FC236}">
                  <a16:creationId xmlns:a16="http://schemas.microsoft.com/office/drawing/2014/main" id="{234920BE-9F56-E818-9DCB-32C9F58B03E7}"/>
                </a:ext>
              </a:extLst>
            </p:cNvPr>
            <p:cNvSpPr txBox="1"/>
            <p:nvPr/>
          </p:nvSpPr>
          <p:spPr>
            <a:xfrm>
              <a:off x="9020866" y="5035476"/>
              <a:ext cx="2741372" cy="646331"/>
            </a:xfrm>
            <a:prstGeom prst="rect">
              <a:avLst/>
            </a:prstGeom>
            <a:noFill/>
          </p:spPr>
          <p:txBody>
            <a:bodyPr wrap="square">
              <a:spAutoFit/>
            </a:bodyPr>
            <a:lstStyle/>
            <a:p>
              <a:pPr algn="r"/>
              <a:r>
                <a:rPr lang="es-ES" sz="1200" dirty="0">
                  <a:solidFill>
                    <a:schemeClr val="tx1">
                      <a:lumMod val="75000"/>
                      <a:lumOff val="25000"/>
                    </a:schemeClr>
                  </a:solidFill>
                  <a:latin typeface="Lato" panose="020F0502020204030203" pitchFamily="34" charset="0"/>
                </a:rPr>
                <a:t>Indica la distancia a estructuras de cruce como pasos de fauna, alcantarillas, box </a:t>
              </a:r>
              <a:r>
                <a:rPr lang="es-ES" sz="1200" dirty="0" err="1">
                  <a:solidFill>
                    <a:schemeClr val="tx1">
                      <a:lumMod val="75000"/>
                      <a:lumOff val="25000"/>
                    </a:schemeClr>
                  </a:solidFill>
                  <a:latin typeface="Lato" panose="020F0502020204030203" pitchFamily="34" charset="0"/>
                </a:rPr>
                <a:t>culvert</a:t>
              </a:r>
              <a:r>
                <a:rPr lang="es-ES" sz="1200" dirty="0">
                  <a:solidFill>
                    <a:schemeClr val="tx1">
                      <a:lumMod val="75000"/>
                      <a:lumOff val="25000"/>
                    </a:schemeClr>
                  </a:solidFill>
                  <a:latin typeface="Lato" panose="020F0502020204030203" pitchFamily="34" charset="0"/>
                </a:rPr>
                <a:t>, entre otros.</a:t>
              </a:r>
              <a:endParaRPr lang="es-CO" sz="1200" dirty="0">
                <a:solidFill>
                  <a:schemeClr val="tx1">
                    <a:lumMod val="75000"/>
                    <a:lumOff val="25000"/>
                  </a:schemeClr>
                </a:solidFill>
                <a:latin typeface="Lato" panose="020F0502020204030203" pitchFamily="34" charset="0"/>
              </a:endParaRPr>
            </a:p>
          </p:txBody>
        </p:sp>
        <p:grpSp>
          <p:nvGrpSpPr>
            <p:cNvPr id="82" name="Grupo 81">
              <a:extLst>
                <a:ext uri="{FF2B5EF4-FFF2-40B4-BE49-F238E27FC236}">
                  <a16:creationId xmlns:a16="http://schemas.microsoft.com/office/drawing/2014/main" id="{FEFFE878-0B93-4F2D-3551-A065CD283F76}"/>
                </a:ext>
              </a:extLst>
            </p:cNvPr>
            <p:cNvGrpSpPr/>
            <p:nvPr/>
          </p:nvGrpSpPr>
          <p:grpSpPr>
            <a:xfrm>
              <a:off x="7512246" y="2632098"/>
              <a:ext cx="4171444" cy="975899"/>
              <a:chOff x="7480716" y="2246271"/>
              <a:chExt cx="4171444" cy="975899"/>
            </a:xfrm>
          </p:grpSpPr>
          <p:cxnSp>
            <p:nvCxnSpPr>
              <p:cNvPr id="83" name="Conector recto 82">
                <a:extLst>
                  <a:ext uri="{FF2B5EF4-FFF2-40B4-BE49-F238E27FC236}">
                    <a16:creationId xmlns:a16="http://schemas.microsoft.com/office/drawing/2014/main" id="{82E7C7FD-A738-AC35-C39A-4D9E63822864}"/>
                  </a:ext>
                </a:extLst>
              </p:cNvPr>
              <p:cNvCxnSpPr>
                <a:cxnSpLocks/>
              </p:cNvCxnSpPr>
              <p:nvPr/>
            </p:nvCxnSpPr>
            <p:spPr>
              <a:xfrm flipV="1">
                <a:off x="8603470" y="2246271"/>
                <a:ext cx="368583" cy="975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D8D298AE-F0F8-1AE4-F6B5-CDC47F3F9795}"/>
                  </a:ext>
                </a:extLst>
              </p:cNvPr>
              <p:cNvCxnSpPr>
                <a:cxnSpLocks/>
              </p:cNvCxnSpPr>
              <p:nvPr/>
            </p:nvCxnSpPr>
            <p:spPr>
              <a:xfrm flipV="1">
                <a:off x="7480716" y="3214405"/>
                <a:ext cx="1122754" cy="7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270C10C7-0AFD-4602-1CAD-13341B7BC40C}"/>
                  </a:ext>
                </a:extLst>
              </p:cNvPr>
              <p:cNvCxnSpPr>
                <a:cxnSpLocks/>
              </p:cNvCxnSpPr>
              <p:nvPr/>
            </p:nvCxnSpPr>
            <p:spPr>
              <a:xfrm>
                <a:off x="8972053" y="2246271"/>
                <a:ext cx="26801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upo 89">
              <a:extLst>
                <a:ext uri="{FF2B5EF4-FFF2-40B4-BE49-F238E27FC236}">
                  <a16:creationId xmlns:a16="http://schemas.microsoft.com/office/drawing/2014/main" id="{1877FC47-0015-9789-C1FF-261F93D344CD}"/>
                </a:ext>
              </a:extLst>
            </p:cNvPr>
            <p:cNvGrpSpPr/>
            <p:nvPr/>
          </p:nvGrpSpPr>
          <p:grpSpPr>
            <a:xfrm>
              <a:off x="7523227" y="3657512"/>
              <a:ext cx="4196263" cy="733828"/>
              <a:chOff x="7481149" y="2540611"/>
              <a:chExt cx="4196263" cy="733828"/>
            </a:xfrm>
          </p:grpSpPr>
          <p:cxnSp>
            <p:nvCxnSpPr>
              <p:cNvPr id="91" name="Conector recto 90">
                <a:extLst>
                  <a:ext uri="{FF2B5EF4-FFF2-40B4-BE49-F238E27FC236}">
                    <a16:creationId xmlns:a16="http://schemas.microsoft.com/office/drawing/2014/main" id="{69B859D4-95A0-863B-80AB-FFAD4D31F44D}"/>
                  </a:ext>
                </a:extLst>
              </p:cNvPr>
              <p:cNvCxnSpPr>
                <a:cxnSpLocks/>
              </p:cNvCxnSpPr>
              <p:nvPr/>
            </p:nvCxnSpPr>
            <p:spPr>
              <a:xfrm flipV="1">
                <a:off x="8596055" y="2540611"/>
                <a:ext cx="305468" cy="726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ector recto 91">
                <a:extLst>
                  <a:ext uri="{FF2B5EF4-FFF2-40B4-BE49-F238E27FC236}">
                    <a16:creationId xmlns:a16="http://schemas.microsoft.com/office/drawing/2014/main" id="{A8858BA6-EFE5-A1A4-19CC-93E66EEC1A7B}"/>
                  </a:ext>
                </a:extLst>
              </p:cNvPr>
              <p:cNvCxnSpPr>
                <a:cxnSpLocks/>
              </p:cNvCxnSpPr>
              <p:nvPr/>
            </p:nvCxnSpPr>
            <p:spPr>
              <a:xfrm flipV="1">
                <a:off x="7481149" y="3266674"/>
                <a:ext cx="1122754" cy="7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A0FD4B20-11A0-4313-0004-C3E9FCE73766}"/>
                  </a:ext>
                </a:extLst>
              </p:cNvPr>
              <p:cNvCxnSpPr>
                <a:cxnSpLocks/>
              </p:cNvCxnSpPr>
              <p:nvPr/>
            </p:nvCxnSpPr>
            <p:spPr>
              <a:xfrm>
                <a:off x="8903448" y="2540611"/>
                <a:ext cx="2773964" cy="21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Elipse 96">
              <a:extLst>
                <a:ext uri="{FF2B5EF4-FFF2-40B4-BE49-F238E27FC236}">
                  <a16:creationId xmlns:a16="http://schemas.microsoft.com/office/drawing/2014/main" id="{4E778D99-AC77-8C10-CB02-1E235BC4EB15}"/>
                </a:ext>
              </a:extLst>
            </p:cNvPr>
            <p:cNvSpPr/>
            <p:nvPr/>
          </p:nvSpPr>
          <p:spPr>
            <a:xfrm>
              <a:off x="9232404" y="5793250"/>
              <a:ext cx="167203" cy="15006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8" name="CuadroTexto 97">
              <a:extLst>
                <a:ext uri="{FF2B5EF4-FFF2-40B4-BE49-F238E27FC236}">
                  <a16:creationId xmlns:a16="http://schemas.microsoft.com/office/drawing/2014/main" id="{852BBFE0-418C-7E88-914F-151D567DA866}"/>
                </a:ext>
              </a:extLst>
            </p:cNvPr>
            <p:cNvSpPr txBox="1"/>
            <p:nvPr/>
          </p:nvSpPr>
          <p:spPr>
            <a:xfrm>
              <a:off x="9484245" y="5738108"/>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Tiempo incidente</a:t>
              </a:r>
            </a:p>
          </p:txBody>
        </p:sp>
        <p:sp>
          <p:nvSpPr>
            <p:cNvPr id="99" name="CuadroTexto 98">
              <a:extLst>
                <a:ext uri="{FF2B5EF4-FFF2-40B4-BE49-F238E27FC236}">
                  <a16:creationId xmlns:a16="http://schemas.microsoft.com/office/drawing/2014/main" id="{9CC20BA8-19BE-A499-BCFC-EFA90C4E5F6D}"/>
                </a:ext>
              </a:extLst>
            </p:cNvPr>
            <p:cNvSpPr txBox="1"/>
            <p:nvPr/>
          </p:nvSpPr>
          <p:spPr>
            <a:xfrm>
              <a:off x="9032602" y="6100150"/>
              <a:ext cx="2741372" cy="646331"/>
            </a:xfrm>
            <a:prstGeom prst="rect">
              <a:avLst/>
            </a:prstGeom>
            <a:noFill/>
          </p:spPr>
          <p:txBody>
            <a:bodyPr wrap="square">
              <a:spAutoFit/>
            </a:bodyPr>
            <a:lstStyle/>
            <a:p>
              <a:pPr algn="r"/>
              <a:r>
                <a:rPr lang="es-ES" sz="1200" dirty="0">
                  <a:solidFill>
                    <a:schemeClr val="tx1">
                      <a:lumMod val="75000"/>
                      <a:lumOff val="25000"/>
                    </a:schemeClr>
                  </a:solidFill>
                  <a:latin typeface="Lato" panose="020F0502020204030203" pitchFamily="34" charset="0"/>
                </a:rPr>
                <a:t>Selecciona el intervalo de días que consideras que el animal fue atropellado</a:t>
              </a:r>
              <a:endParaRPr lang="es-CO" sz="1200" dirty="0">
                <a:solidFill>
                  <a:schemeClr val="tx1">
                    <a:lumMod val="75000"/>
                    <a:lumOff val="25000"/>
                  </a:schemeClr>
                </a:solidFill>
                <a:latin typeface="Lato" panose="020F0502020204030203" pitchFamily="34" charset="0"/>
              </a:endParaRPr>
            </a:p>
          </p:txBody>
        </p:sp>
        <p:grpSp>
          <p:nvGrpSpPr>
            <p:cNvPr id="44" name="Grupo 43">
              <a:extLst>
                <a:ext uri="{FF2B5EF4-FFF2-40B4-BE49-F238E27FC236}">
                  <a16:creationId xmlns:a16="http://schemas.microsoft.com/office/drawing/2014/main" id="{D3ED37F4-AAF8-0D6E-39DF-777251F07DD7}"/>
                </a:ext>
              </a:extLst>
            </p:cNvPr>
            <p:cNvGrpSpPr/>
            <p:nvPr/>
          </p:nvGrpSpPr>
          <p:grpSpPr>
            <a:xfrm>
              <a:off x="7633116" y="1704667"/>
              <a:ext cx="4202974" cy="1669903"/>
              <a:chOff x="7480716" y="1552267"/>
              <a:chExt cx="4202974" cy="1669903"/>
            </a:xfrm>
          </p:grpSpPr>
          <p:cxnSp>
            <p:nvCxnSpPr>
              <p:cNvPr id="45" name="Conector recto 44">
                <a:extLst>
                  <a:ext uri="{FF2B5EF4-FFF2-40B4-BE49-F238E27FC236}">
                    <a16:creationId xmlns:a16="http://schemas.microsoft.com/office/drawing/2014/main" id="{85A0C15D-85E9-CBC4-A256-622575D1538E}"/>
                  </a:ext>
                </a:extLst>
              </p:cNvPr>
              <p:cNvCxnSpPr>
                <a:cxnSpLocks/>
              </p:cNvCxnSpPr>
              <p:nvPr/>
            </p:nvCxnSpPr>
            <p:spPr>
              <a:xfrm flipV="1">
                <a:off x="8388958" y="1557455"/>
                <a:ext cx="680625" cy="16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D2C7C22D-641D-0CB4-AA95-A243AA2145DA}"/>
                  </a:ext>
                </a:extLst>
              </p:cNvPr>
              <p:cNvCxnSpPr>
                <a:cxnSpLocks/>
              </p:cNvCxnSpPr>
              <p:nvPr/>
            </p:nvCxnSpPr>
            <p:spPr>
              <a:xfrm>
                <a:off x="7480716" y="3222170"/>
                <a:ext cx="9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3ADE947A-7018-587C-1382-55D56413B670}"/>
                  </a:ext>
                </a:extLst>
              </p:cNvPr>
              <p:cNvCxnSpPr>
                <a:cxnSpLocks/>
              </p:cNvCxnSpPr>
              <p:nvPr/>
            </p:nvCxnSpPr>
            <p:spPr>
              <a:xfrm>
                <a:off x="9068402" y="1552267"/>
                <a:ext cx="2615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Elipse 50">
              <a:extLst>
                <a:ext uri="{FF2B5EF4-FFF2-40B4-BE49-F238E27FC236}">
                  <a16:creationId xmlns:a16="http://schemas.microsoft.com/office/drawing/2014/main" id="{D976A9C4-5524-0CA5-20BB-F8F88F2CB9F1}"/>
                </a:ext>
              </a:extLst>
            </p:cNvPr>
            <p:cNvSpPr/>
            <p:nvPr/>
          </p:nvSpPr>
          <p:spPr>
            <a:xfrm>
              <a:off x="1009492" y="1328804"/>
              <a:ext cx="167203" cy="150065"/>
            </a:xfrm>
            <a:prstGeom prst="ellipse">
              <a:avLst/>
            </a:prstGeom>
            <a:solidFill>
              <a:srgbClr val="B9CE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CuadroTexto 53">
              <a:extLst>
                <a:ext uri="{FF2B5EF4-FFF2-40B4-BE49-F238E27FC236}">
                  <a16:creationId xmlns:a16="http://schemas.microsoft.com/office/drawing/2014/main" id="{B7067E0C-C974-A248-5E7D-160CA329BA0E}"/>
                </a:ext>
              </a:extLst>
            </p:cNvPr>
            <p:cNvSpPr txBox="1"/>
            <p:nvPr/>
          </p:nvSpPr>
          <p:spPr>
            <a:xfrm>
              <a:off x="1258693" y="1256096"/>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Clase animal</a:t>
              </a:r>
            </a:p>
          </p:txBody>
        </p:sp>
        <p:sp>
          <p:nvSpPr>
            <p:cNvPr id="56" name="CuadroTexto 55">
              <a:extLst>
                <a:ext uri="{FF2B5EF4-FFF2-40B4-BE49-F238E27FC236}">
                  <a16:creationId xmlns:a16="http://schemas.microsoft.com/office/drawing/2014/main" id="{F59044ED-858C-EB6D-BF5E-3D72BC21421F}"/>
                </a:ext>
              </a:extLst>
            </p:cNvPr>
            <p:cNvSpPr txBox="1"/>
            <p:nvPr/>
          </p:nvSpPr>
          <p:spPr>
            <a:xfrm>
              <a:off x="861242" y="1634698"/>
              <a:ext cx="2741372" cy="461665"/>
            </a:xfrm>
            <a:prstGeom prst="rect">
              <a:avLst/>
            </a:prstGeom>
            <a:noFill/>
          </p:spPr>
          <p:txBody>
            <a:bodyPr wrap="square">
              <a:spAutoFit/>
            </a:bodyPr>
            <a:lstStyle/>
            <a:p>
              <a:pPr algn="r"/>
              <a:r>
                <a:rPr lang="es-ES" sz="1200" dirty="0">
                  <a:solidFill>
                    <a:schemeClr val="tx1">
                      <a:lumMod val="75000"/>
                      <a:lumOff val="25000"/>
                    </a:schemeClr>
                  </a:solidFill>
                  <a:latin typeface="Lato" panose="020F0502020204030203" pitchFamily="34" charset="0"/>
                </a:rPr>
                <a:t>Identifica si el animal afectado es un mamífero, ave, reptil, anfibio, otro</a:t>
              </a:r>
              <a:endParaRPr lang="es-CO" sz="1200" dirty="0">
                <a:solidFill>
                  <a:schemeClr val="tx1">
                    <a:lumMod val="75000"/>
                    <a:lumOff val="25000"/>
                  </a:schemeClr>
                </a:solidFill>
                <a:latin typeface="Lato" panose="020F0502020204030203" pitchFamily="34" charset="0"/>
              </a:endParaRPr>
            </a:p>
          </p:txBody>
        </p:sp>
        <p:grpSp>
          <p:nvGrpSpPr>
            <p:cNvPr id="61" name="Grupo 60">
              <a:extLst>
                <a:ext uri="{FF2B5EF4-FFF2-40B4-BE49-F238E27FC236}">
                  <a16:creationId xmlns:a16="http://schemas.microsoft.com/office/drawing/2014/main" id="{F2B63C3F-0CDD-ACD5-BCD7-342F89A252B1}"/>
                </a:ext>
              </a:extLst>
            </p:cNvPr>
            <p:cNvGrpSpPr/>
            <p:nvPr/>
          </p:nvGrpSpPr>
          <p:grpSpPr>
            <a:xfrm flipH="1">
              <a:off x="861242" y="3006814"/>
              <a:ext cx="4278217" cy="975899"/>
              <a:chOff x="7480716" y="2246271"/>
              <a:chExt cx="4278217" cy="975899"/>
            </a:xfrm>
          </p:grpSpPr>
          <p:cxnSp>
            <p:nvCxnSpPr>
              <p:cNvPr id="62" name="Conector recto 61">
                <a:extLst>
                  <a:ext uri="{FF2B5EF4-FFF2-40B4-BE49-F238E27FC236}">
                    <a16:creationId xmlns:a16="http://schemas.microsoft.com/office/drawing/2014/main" id="{A956D57D-8C89-9941-C9AD-7D38013FB887}"/>
                  </a:ext>
                </a:extLst>
              </p:cNvPr>
              <p:cNvCxnSpPr>
                <a:cxnSpLocks/>
              </p:cNvCxnSpPr>
              <p:nvPr/>
            </p:nvCxnSpPr>
            <p:spPr>
              <a:xfrm flipV="1">
                <a:off x="8603470" y="2246271"/>
                <a:ext cx="368583" cy="975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9EB05016-4619-00C9-B9A2-2F53950E263B}"/>
                  </a:ext>
                </a:extLst>
              </p:cNvPr>
              <p:cNvCxnSpPr>
                <a:cxnSpLocks/>
              </p:cNvCxnSpPr>
              <p:nvPr/>
            </p:nvCxnSpPr>
            <p:spPr>
              <a:xfrm flipV="1">
                <a:off x="7480716" y="3214405"/>
                <a:ext cx="1122754" cy="7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E0AFE7D3-A996-A8A0-9D1A-2329CFEBCE0D}"/>
                  </a:ext>
                </a:extLst>
              </p:cNvPr>
              <p:cNvCxnSpPr>
                <a:cxnSpLocks/>
              </p:cNvCxnSpPr>
              <p:nvPr/>
            </p:nvCxnSpPr>
            <p:spPr>
              <a:xfrm>
                <a:off x="8972053" y="2246271"/>
                <a:ext cx="2786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Elipse 64">
              <a:extLst>
                <a:ext uri="{FF2B5EF4-FFF2-40B4-BE49-F238E27FC236}">
                  <a16:creationId xmlns:a16="http://schemas.microsoft.com/office/drawing/2014/main" id="{377D6A1B-39D4-FD66-DFFE-E6EF339125DA}"/>
                </a:ext>
              </a:extLst>
            </p:cNvPr>
            <p:cNvSpPr/>
            <p:nvPr/>
          </p:nvSpPr>
          <p:spPr>
            <a:xfrm>
              <a:off x="1014569" y="2747041"/>
              <a:ext cx="167203" cy="150065"/>
            </a:xfrm>
            <a:prstGeom prst="ellipse">
              <a:avLst/>
            </a:prstGeom>
            <a:solidFill>
              <a:srgbClr val="FFF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CuadroTexto 65">
              <a:extLst>
                <a:ext uri="{FF2B5EF4-FFF2-40B4-BE49-F238E27FC236}">
                  <a16:creationId xmlns:a16="http://schemas.microsoft.com/office/drawing/2014/main" id="{B57E03E5-87B5-4D7E-DF8B-3D4C1DD25FBB}"/>
                </a:ext>
              </a:extLst>
            </p:cNvPr>
            <p:cNvSpPr txBox="1"/>
            <p:nvPr/>
          </p:nvSpPr>
          <p:spPr>
            <a:xfrm>
              <a:off x="1228679" y="2695915"/>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Proyecto</a:t>
              </a:r>
            </a:p>
          </p:txBody>
        </p:sp>
        <p:sp>
          <p:nvSpPr>
            <p:cNvPr id="68" name="CuadroTexto 67">
              <a:extLst>
                <a:ext uri="{FF2B5EF4-FFF2-40B4-BE49-F238E27FC236}">
                  <a16:creationId xmlns:a16="http://schemas.microsoft.com/office/drawing/2014/main" id="{D139D16E-D3D3-A33D-EBE1-C54AF09CAA28}"/>
                </a:ext>
              </a:extLst>
            </p:cNvPr>
            <p:cNvSpPr txBox="1"/>
            <p:nvPr/>
          </p:nvSpPr>
          <p:spPr>
            <a:xfrm>
              <a:off x="9012781" y="3704283"/>
              <a:ext cx="2741372" cy="646331"/>
            </a:xfrm>
            <a:prstGeom prst="rect">
              <a:avLst/>
            </a:prstGeom>
            <a:noFill/>
          </p:spPr>
          <p:txBody>
            <a:bodyPr wrap="square">
              <a:spAutoFit/>
            </a:bodyPr>
            <a:lstStyle/>
            <a:p>
              <a:pPr algn="r"/>
              <a:r>
                <a:rPr lang="es-ES" sz="1200" dirty="0">
                  <a:solidFill>
                    <a:schemeClr val="tx1">
                      <a:lumMod val="75000"/>
                      <a:lumOff val="25000"/>
                    </a:schemeClr>
                  </a:solidFill>
                  <a:latin typeface="Lato" panose="020F0502020204030203" pitchFamily="34" charset="0"/>
                </a:rPr>
                <a:t>Escribe el nombre de la vía en la cual te encuentres en caso de que no aparezca dentro de los proyectos.</a:t>
              </a:r>
              <a:endParaRPr lang="es-CO" sz="1200" dirty="0">
                <a:solidFill>
                  <a:schemeClr val="tx1">
                    <a:lumMod val="75000"/>
                    <a:lumOff val="25000"/>
                  </a:schemeClr>
                </a:solidFill>
                <a:latin typeface="Lato" panose="020F0502020204030203" pitchFamily="34" charset="0"/>
              </a:endParaRPr>
            </a:p>
          </p:txBody>
        </p:sp>
        <p:cxnSp>
          <p:nvCxnSpPr>
            <p:cNvPr id="74" name="Conector recto 73">
              <a:extLst>
                <a:ext uri="{FF2B5EF4-FFF2-40B4-BE49-F238E27FC236}">
                  <a16:creationId xmlns:a16="http://schemas.microsoft.com/office/drawing/2014/main" id="{84DB24C2-5DBF-1DA2-6D0B-9776998E595D}"/>
                </a:ext>
              </a:extLst>
            </p:cNvPr>
            <p:cNvCxnSpPr>
              <a:cxnSpLocks/>
            </p:cNvCxnSpPr>
            <p:nvPr/>
          </p:nvCxnSpPr>
          <p:spPr>
            <a:xfrm>
              <a:off x="884056" y="4668325"/>
              <a:ext cx="43794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Elipse 76">
              <a:extLst>
                <a:ext uri="{FF2B5EF4-FFF2-40B4-BE49-F238E27FC236}">
                  <a16:creationId xmlns:a16="http://schemas.microsoft.com/office/drawing/2014/main" id="{DB9B325F-781B-8182-DC90-ECA785C7D62D}"/>
                </a:ext>
              </a:extLst>
            </p:cNvPr>
            <p:cNvSpPr/>
            <p:nvPr/>
          </p:nvSpPr>
          <p:spPr>
            <a:xfrm>
              <a:off x="1009492" y="4426507"/>
              <a:ext cx="167203" cy="15006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CuadroTexto 80">
              <a:extLst>
                <a:ext uri="{FF2B5EF4-FFF2-40B4-BE49-F238E27FC236}">
                  <a16:creationId xmlns:a16="http://schemas.microsoft.com/office/drawing/2014/main" id="{CAB421D6-7BB1-4031-78C2-D3CD29B4F95C}"/>
                </a:ext>
              </a:extLst>
            </p:cNvPr>
            <p:cNvSpPr txBox="1"/>
            <p:nvPr/>
          </p:nvSpPr>
          <p:spPr>
            <a:xfrm>
              <a:off x="1253633" y="4349578"/>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Abscisa</a:t>
              </a:r>
            </a:p>
          </p:txBody>
        </p:sp>
        <p:sp>
          <p:nvSpPr>
            <p:cNvPr id="86" name="CuadroTexto 85">
              <a:extLst>
                <a:ext uri="{FF2B5EF4-FFF2-40B4-BE49-F238E27FC236}">
                  <a16:creationId xmlns:a16="http://schemas.microsoft.com/office/drawing/2014/main" id="{F2BF4C9C-AEC9-158C-1D7D-F6CF8BACA452}"/>
                </a:ext>
              </a:extLst>
            </p:cNvPr>
            <p:cNvSpPr txBox="1"/>
            <p:nvPr/>
          </p:nvSpPr>
          <p:spPr>
            <a:xfrm>
              <a:off x="855283" y="4755507"/>
              <a:ext cx="2741372" cy="646331"/>
            </a:xfrm>
            <a:prstGeom prst="rect">
              <a:avLst/>
            </a:prstGeom>
            <a:noFill/>
          </p:spPr>
          <p:txBody>
            <a:bodyPr wrap="square">
              <a:spAutoFit/>
            </a:bodyPr>
            <a:lstStyle/>
            <a:p>
              <a:pPr algn="r"/>
              <a:r>
                <a:rPr lang="es-CO" sz="1200" dirty="0">
                  <a:solidFill>
                    <a:schemeClr val="tx1">
                      <a:lumMod val="75000"/>
                      <a:lumOff val="25000"/>
                    </a:schemeClr>
                  </a:solidFill>
                  <a:latin typeface="Lato" panose="020F0502020204030203" pitchFamily="34" charset="0"/>
                </a:rPr>
                <a:t>Las vías tienen puntos de referencia (Pr), escribe el número más cercano al evento</a:t>
              </a:r>
            </a:p>
          </p:txBody>
        </p:sp>
        <p:grpSp>
          <p:nvGrpSpPr>
            <p:cNvPr id="87" name="Grupo 86">
              <a:extLst>
                <a:ext uri="{FF2B5EF4-FFF2-40B4-BE49-F238E27FC236}">
                  <a16:creationId xmlns:a16="http://schemas.microsoft.com/office/drawing/2014/main" id="{2C5414B1-12A5-8E66-2C5B-A541C49E2EE7}"/>
                </a:ext>
              </a:extLst>
            </p:cNvPr>
            <p:cNvGrpSpPr/>
            <p:nvPr/>
          </p:nvGrpSpPr>
          <p:grpSpPr>
            <a:xfrm flipH="1" flipV="1">
              <a:off x="798851" y="5372872"/>
              <a:ext cx="4359891" cy="524257"/>
              <a:chOff x="7480716" y="2717925"/>
              <a:chExt cx="4164229" cy="504245"/>
            </a:xfrm>
          </p:grpSpPr>
          <p:cxnSp>
            <p:nvCxnSpPr>
              <p:cNvPr id="88" name="Conector recto 87">
                <a:extLst>
                  <a:ext uri="{FF2B5EF4-FFF2-40B4-BE49-F238E27FC236}">
                    <a16:creationId xmlns:a16="http://schemas.microsoft.com/office/drawing/2014/main" id="{E7613D43-E123-4A89-A1C4-41ADCF8311BE}"/>
                  </a:ext>
                </a:extLst>
              </p:cNvPr>
              <p:cNvCxnSpPr>
                <a:cxnSpLocks/>
              </p:cNvCxnSpPr>
              <p:nvPr/>
            </p:nvCxnSpPr>
            <p:spPr>
              <a:xfrm flipV="1">
                <a:off x="8603470" y="2728052"/>
                <a:ext cx="300652" cy="49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737C84C3-C8A5-8973-1FD5-F041B7C50131}"/>
                  </a:ext>
                </a:extLst>
              </p:cNvPr>
              <p:cNvCxnSpPr>
                <a:cxnSpLocks/>
              </p:cNvCxnSpPr>
              <p:nvPr/>
            </p:nvCxnSpPr>
            <p:spPr>
              <a:xfrm flipV="1">
                <a:off x="7480716" y="3214405"/>
                <a:ext cx="1122754" cy="7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1D500E35-E762-54B7-36EC-252BF6453A0F}"/>
                  </a:ext>
                </a:extLst>
              </p:cNvPr>
              <p:cNvCxnSpPr>
                <a:cxnSpLocks/>
              </p:cNvCxnSpPr>
              <p:nvPr/>
            </p:nvCxnSpPr>
            <p:spPr>
              <a:xfrm flipV="1">
                <a:off x="8904122" y="2717925"/>
                <a:ext cx="2740823" cy="10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Elipse 100">
              <a:extLst>
                <a:ext uri="{FF2B5EF4-FFF2-40B4-BE49-F238E27FC236}">
                  <a16:creationId xmlns:a16="http://schemas.microsoft.com/office/drawing/2014/main" id="{D449C8E1-3396-AE3C-08C0-C11E91F1B107}"/>
                </a:ext>
              </a:extLst>
            </p:cNvPr>
            <p:cNvSpPr/>
            <p:nvPr/>
          </p:nvSpPr>
          <p:spPr>
            <a:xfrm>
              <a:off x="1009492" y="5609090"/>
              <a:ext cx="167203" cy="150065"/>
            </a:xfrm>
            <a:prstGeom prst="ellipse">
              <a:avLst/>
            </a:prstGeom>
            <a:solidFill>
              <a:srgbClr val="0766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2" name="CuadroTexto 101">
              <a:extLst>
                <a:ext uri="{FF2B5EF4-FFF2-40B4-BE49-F238E27FC236}">
                  <a16:creationId xmlns:a16="http://schemas.microsoft.com/office/drawing/2014/main" id="{8C18D170-0812-8BA2-07BB-49C5FDE5BBE4}"/>
                </a:ext>
              </a:extLst>
            </p:cNvPr>
            <p:cNvSpPr txBox="1"/>
            <p:nvPr/>
          </p:nvSpPr>
          <p:spPr>
            <a:xfrm>
              <a:off x="1179638" y="5562214"/>
              <a:ext cx="2902179" cy="307777"/>
            </a:xfrm>
            <a:prstGeom prst="rect">
              <a:avLst/>
            </a:prstGeom>
            <a:noFill/>
          </p:spPr>
          <p:txBody>
            <a:bodyPr wrap="square">
              <a:spAutoFit/>
            </a:bodyPr>
            <a:lstStyle/>
            <a:p>
              <a:r>
                <a:rPr lang="es-CO" sz="1400" b="1" dirty="0">
                  <a:solidFill>
                    <a:schemeClr val="tx1">
                      <a:lumMod val="75000"/>
                      <a:lumOff val="25000"/>
                    </a:schemeClr>
                  </a:solidFill>
                  <a:latin typeface="Lato" panose="020F0502020204030203" pitchFamily="34" charset="0"/>
                </a:rPr>
                <a:t>Estructura de cruce</a:t>
              </a:r>
            </a:p>
          </p:txBody>
        </p:sp>
        <p:sp>
          <p:nvSpPr>
            <p:cNvPr id="103" name="CuadroTexto 102">
              <a:extLst>
                <a:ext uri="{FF2B5EF4-FFF2-40B4-BE49-F238E27FC236}">
                  <a16:creationId xmlns:a16="http://schemas.microsoft.com/office/drawing/2014/main" id="{72B44337-0216-8CAB-64C8-49E13A9B9703}"/>
                </a:ext>
              </a:extLst>
            </p:cNvPr>
            <p:cNvSpPr txBox="1"/>
            <p:nvPr/>
          </p:nvSpPr>
          <p:spPr>
            <a:xfrm>
              <a:off x="1009492" y="5897135"/>
              <a:ext cx="2659048" cy="830997"/>
            </a:xfrm>
            <a:prstGeom prst="rect">
              <a:avLst/>
            </a:prstGeom>
            <a:noFill/>
          </p:spPr>
          <p:txBody>
            <a:bodyPr wrap="square">
              <a:spAutoFit/>
            </a:bodyPr>
            <a:lstStyle/>
            <a:p>
              <a:pPr algn="r"/>
              <a:r>
                <a:rPr lang="es-CO" sz="1200" dirty="0">
                  <a:solidFill>
                    <a:schemeClr val="tx1">
                      <a:lumMod val="75000"/>
                      <a:lumOff val="25000"/>
                    </a:schemeClr>
                  </a:solidFill>
                  <a:latin typeface="Lato" panose="020F0502020204030203" pitchFamily="34" charset="0"/>
                </a:rPr>
                <a:t>Algunas especies pueden cruzar por medio de pontones, tuberías, alcantarillas, otros. Selecciona la estructura más cercana al evento</a:t>
              </a:r>
            </a:p>
          </p:txBody>
        </p:sp>
      </p:grpSp>
      <p:sp>
        <p:nvSpPr>
          <p:cNvPr id="108" name="Rectángulo 107">
            <a:extLst>
              <a:ext uri="{FF2B5EF4-FFF2-40B4-BE49-F238E27FC236}">
                <a16:creationId xmlns:a16="http://schemas.microsoft.com/office/drawing/2014/main" id="{02E4F25B-63E5-5F48-4B68-DD37FD1A4D5D}"/>
              </a:ext>
            </a:extLst>
          </p:cNvPr>
          <p:cNvSpPr/>
          <p:nvPr/>
        </p:nvSpPr>
        <p:spPr>
          <a:xfrm>
            <a:off x="3099246" y="255565"/>
            <a:ext cx="566166" cy="511601"/>
          </a:xfrm>
          <a:prstGeom prst="rect">
            <a:avLst/>
          </a:prstGeom>
          <a:solidFill>
            <a:srgbClr val="B9CE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290605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220EFC6A-F23C-43C6-B784-A6A11C97635C}"/>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115" b="115"/>
          <a:stretch>
            <a:fillRect/>
          </a:stretch>
        </p:blipFill>
        <p:spPr>
          <a:solidFill>
            <a:schemeClr val="accent2">
              <a:lumMod val="50000"/>
            </a:schemeClr>
          </a:solidFill>
        </p:spPr>
      </p:pic>
      <p:pic>
        <p:nvPicPr>
          <p:cNvPr id="14" name="Marcador de contenido 5" descr="Un dibujo de un animal&#10;&#10;Descripción generada automáticamente con confianza media">
            <a:extLst>
              <a:ext uri="{FF2B5EF4-FFF2-40B4-BE49-F238E27FC236}">
                <a16:creationId xmlns:a16="http://schemas.microsoft.com/office/drawing/2014/main" id="{BDB1645D-1498-43BF-85F8-514C6F3AF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04" y="130810"/>
            <a:ext cx="1924335" cy="1031343"/>
          </a:xfrm>
          <a:prstGeom prst="rect">
            <a:avLst/>
          </a:prstGeom>
        </p:spPr>
      </p:pic>
      <p:sp>
        <p:nvSpPr>
          <p:cNvPr id="2" name="Title 7">
            <a:extLst>
              <a:ext uri="{FF2B5EF4-FFF2-40B4-BE49-F238E27FC236}">
                <a16:creationId xmlns:a16="http://schemas.microsoft.com/office/drawing/2014/main" id="{C585FACA-6275-B0BD-DFFE-7DB439BDD466}"/>
              </a:ext>
            </a:extLst>
          </p:cNvPr>
          <p:cNvSpPr txBox="1">
            <a:spLocks/>
          </p:cNvSpPr>
          <p:nvPr/>
        </p:nvSpPr>
        <p:spPr>
          <a:xfrm>
            <a:off x="8981440" y="3774440"/>
            <a:ext cx="3078480" cy="1984375"/>
          </a:xfrm>
          <a:prstGeom prst="rect">
            <a:avLst/>
          </a:prstGeom>
          <a:solidFill>
            <a:schemeClr val="bg1">
              <a:alpha val="55000"/>
            </a:schemeClr>
          </a:solidFill>
        </p:spPr>
        <p:txBody>
          <a:bodyPr vert="horz" lIns="274320" tIns="91440" rIns="274320" bIns="182880" rtlCol="0" anchor="ctr">
            <a:norm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s-CO" sz="2400" dirty="0">
                <a:latin typeface="Lato" panose="020F0502020204030203" pitchFamily="34" charset="0"/>
              </a:rPr>
              <a:t>Vídeo de apoyo</a:t>
            </a:r>
          </a:p>
        </p:txBody>
      </p:sp>
      <p:sp>
        <p:nvSpPr>
          <p:cNvPr id="3" name="Text Placeholder 8">
            <a:extLst>
              <a:ext uri="{FF2B5EF4-FFF2-40B4-BE49-F238E27FC236}">
                <a16:creationId xmlns:a16="http://schemas.microsoft.com/office/drawing/2014/main" id="{FFDEDA32-7AF4-D293-88AB-210021B26AF0}"/>
              </a:ext>
            </a:extLst>
          </p:cNvPr>
          <p:cNvSpPr txBox="1">
            <a:spLocks/>
          </p:cNvSpPr>
          <p:nvPr/>
        </p:nvSpPr>
        <p:spPr>
          <a:xfrm>
            <a:off x="8981440" y="5758815"/>
            <a:ext cx="3078480" cy="942975"/>
          </a:xfrm>
          <a:prstGeom prst="rect">
            <a:avLst/>
          </a:prstGeom>
          <a:solidFill>
            <a:schemeClr val="bg1">
              <a:alpha val="86000"/>
            </a:schemeClr>
          </a:solidFill>
        </p:spPr>
        <p:txBody>
          <a:bodyPr vert="horz" lIns="274320" tIns="91440" rIns="274320" bIns="18288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8C9CA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CO" dirty="0">
                <a:solidFill>
                  <a:schemeClr val="tx1"/>
                </a:solidFill>
                <a:latin typeface="Lato" panose="020F0502020204030203" pitchFamily="34" charset="0"/>
              </a:rPr>
              <a:t>Menú datos avanzados</a:t>
            </a:r>
            <a:endParaRPr lang="en-US" dirty="0">
              <a:solidFill>
                <a:schemeClr val="tx1"/>
              </a:solidFill>
              <a:latin typeface="Lato" panose="020F0502020204030203" pitchFamily="34" charset="0"/>
            </a:endParaRPr>
          </a:p>
        </p:txBody>
      </p:sp>
      <p:grpSp>
        <p:nvGrpSpPr>
          <p:cNvPr id="12" name="Grupo 11"/>
          <p:cNvGrpSpPr/>
          <p:nvPr/>
        </p:nvGrpSpPr>
        <p:grpSpPr>
          <a:xfrm>
            <a:off x="8981440" y="6665647"/>
            <a:ext cx="3078480" cy="194575"/>
            <a:chOff x="0" y="6825191"/>
            <a:chExt cx="12192000" cy="0"/>
          </a:xfrm>
        </p:grpSpPr>
        <p:cxnSp>
          <p:nvCxnSpPr>
            <p:cNvPr id="13" name="Conector recto 12"/>
            <p:cNvCxnSpPr/>
            <p:nvPr/>
          </p:nvCxnSpPr>
          <p:spPr>
            <a:xfrm>
              <a:off x="0" y="6825191"/>
              <a:ext cx="3060700" cy="0"/>
            </a:xfrm>
            <a:prstGeom prst="line">
              <a:avLst/>
            </a:prstGeom>
            <a:ln w="76200">
              <a:solidFill>
                <a:srgbClr val="076633"/>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060700" y="6825191"/>
              <a:ext cx="3131094" cy="0"/>
            </a:xfrm>
            <a:prstGeom prst="line">
              <a:avLst/>
            </a:prstGeom>
            <a:ln w="76200">
              <a:solidFill>
                <a:srgbClr val="3CAB35"/>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121400" y="6825191"/>
              <a:ext cx="3060700" cy="0"/>
            </a:xfrm>
            <a:prstGeom prst="line">
              <a:avLst/>
            </a:prstGeom>
            <a:ln w="76200">
              <a:solidFill>
                <a:srgbClr val="8EC01C"/>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9182100" y="6825191"/>
              <a:ext cx="3009900" cy="0"/>
            </a:xfrm>
            <a:prstGeom prst="line">
              <a:avLst/>
            </a:prstGeom>
            <a:ln w="76200">
              <a:solidFill>
                <a:srgbClr val="C2D532"/>
              </a:solidFill>
            </a:ln>
          </p:spPr>
          <p:style>
            <a:lnRef idx="1">
              <a:schemeClr val="accent1"/>
            </a:lnRef>
            <a:fillRef idx="0">
              <a:schemeClr val="accent1"/>
            </a:fillRef>
            <a:effectRef idx="0">
              <a:schemeClr val="accent1"/>
            </a:effectRef>
            <a:fontRef idx="minor">
              <a:schemeClr val="tx1"/>
            </a:fontRef>
          </p:style>
        </p:cxnSp>
      </p:grpSp>
      <p:pic>
        <p:nvPicPr>
          <p:cNvPr id="5" name="Vídeo sin título ‐ Hecho con Clipchamp (1)">
            <a:hlinkClick r:id="" action="ppaction://media"/>
            <a:extLst>
              <a:ext uri="{FF2B5EF4-FFF2-40B4-BE49-F238E27FC236}">
                <a16:creationId xmlns:a16="http://schemas.microsoft.com/office/drawing/2014/main" id="{83C98160-972B-6CC4-8003-8FD55CD394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7070" t="5046" r="7070" b="6946"/>
          <a:stretch/>
        </p:blipFill>
        <p:spPr>
          <a:xfrm>
            <a:off x="3850641" y="467359"/>
            <a:ext cx="3312160" cy="6035675"/>
          </a:xfrm>
          <a:prstGeom prst="rect">
            <a:avLst/>
          </a:prstGeom>
        </p:spPr>
      </p:pic>
      <p:pic>
        <p:nvPicPr>
          <p:cNvPr id="6" name="Imagen 5">
            <a:extLst>
              <a:ext uri="{FF2B5EF4-FFF2-40B4-BE49-F238E27FC236}">
                <a16:creationId xmlns:a16="http://schemas.microsoft.com/office/drawing/2014/main" id="{4C5FD1BF-5AD5-501E-037D-3848C9357967}"/>
              </a:ext>
            </a:extLst>
          </p:cNvPr>
          <p:cNvPicPr>
            <a:picLocks noChangeAspect="1"/>
          </p:cNvPicPr>
          <p:nvPr/>
        </p:nvPicPr>
        <p:blipFill rotWithShape="1">
          <a:blip r:embed="rId8" cstate="print">
            <a:clrChange>
              <a:clrFrom>
                <a:srgbClr val="EDEDEF"/>
              </a:clrFrom>
              <a:clrTo>
                <a:srgbClr val="EDEDEF">
                  <a:alpha val="0"/>
                </a:srgbClr>
              </a:clrTo>
            </a:clrChange>
            <a:extLst>
              <a:ext uri="{28A0092B-C50C-407E-A947-70E740481C1C}">
                <a14:useLocalDpi xmlns:a14="http://schemas.microsoft.com/office/drawing/2010/main" val="0"/>
              </a:ext>
            </a:extLst>
          </a:blip>
          <a:srcRect l="31588" t="13378" r="31428" b="13175"/>
          <a:stretch/>
        </p:blipFill>
        <p:spPr>
          <a:xfrm>
            <a:off x="3749282" y="213361"/>
            <a:ext cx="3514877" cy="6488429"/>
          </a:xfrm>
          <a:prstGeom prst="roundRect">
            <a:avLst/>
          </a:prstGeom>
        </p:spPr>
      </p:pic>
    </p:spTree>
    <p:extLst>
      <p:ext uri="{BB962C8B-B14F-4D97-AF65-F5344CB8AC3E}">
        <p14:creationId xmlns:p14="http://schemas.microsoft.com/office/powerpoint/2010/main" val="28209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TotalTime>
  <Words>919</Words>
  <Application>Microsoft Office PowerPoint</Application>
  <PresentationFormat>Panorámica</PresentationFormat>
  <Paragraphs>113</Paragraphs>
  <Slides>15</Slides>
  <Notes>2</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Arial</vt:lpstr>
      <vt:lpstr>Calibri</vt:lpstr>
      <vt:lpstr>Calibri Light</vt:lpstr>
      <vt:lpstr>Lato</vt:lpstr>
      <vt:lpstr>Tema de Office</vt:lpstr>
      <vt:lpstr>MANEJO DE APLICACIÓN RECOSFA PARA TOMA DE DATOS DE FAUNA ATROPELLADA Y OTROS IMPACTOS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Danna Paola Moscoso Perdomo</dc:creator>
  <cp:lastModifiedBy>Danna Paola Moscoso Perdomo</cp:lastModifiedBy>
  <cp:revision>68</cp:revision>
  <dcterms:created xsi:type="dcterms:W3CDTF">2023-07-31T15:47:45Z</dcterms:created>
  <dcterms:modified xsi:type="dcterms:W3CDTF">2023-08-29T20:07:43Z</dcterms:modified>
</cp:coreProperties>
</file>